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8.xml" ContentType="application/vnd.openxmlformats-officedocument.presentationml.tags+xml"/>
  <Override PartName="/ppt/notesSlides/notesSlide16.xml" ContentType="application/vnd.openxmlformats-officedocument.presentationml.notesSlide+xml"/>
  <Override PartName="/ppt/tags/tag9.xml" ContentType="application/vnd.openxmlformats-officedocument.presentationml.tags+xml"/>
  <Override PartName="/ppt/notesSlides/notesSlide17.xml" ContentType="application/vnd.openxmlformats-officedocument.presentationml.notesSlide+xml"/>
  <Override PartName="/ppt/tags/tag1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1.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embedTrueTypeFonts="1">
  <p:sldMasterIdLst>
    <p:sldMasterId id="2147483648" r:id="rId4"/>
  </p:sldMasterIdLst>
  <p:notesMasterIdLst>
    <p:notesMasterId r:id="rId26"/>
  </p:notesMasterIdLst>
  <p:handoutMasterIdLst>
    <p:handoutMasterId r:id="rId27"/>
  </p:handoutMasterIdLst>
  <p:sldIdLst>
    <p:sldId id="289" r:id="rId5"/>
    <p:sldId id="295" r:id="rId6"/>
    <p:sldId id="281" r:id="rId7"/>
    <p:sldId id="290" r:id="rId8"/>
    <p:sldId id="291" r:id="rId9"/>
    <p:sldId id="284" r:id="rId10"/>
    <p:sldId id="282" r:id="rId11"/>
    <p:sldId id="280" r:id="rId12"/>
    <p:sldId id="286" r:id="rId13"/>
    <p:sldId id="274" r:id="rId14"/>
    <p:sldId id="283" r:id="rId15"/>
    <p:sldId id="297" r:id="rId16"/>
    <p:sldId id="298" r:id="rId17"/>
    <p:sldId id="299" r:id="rId18"/>
    <p:sldId id="300" r:id="rId19"/>
    <p:sldId id="266" r:id="rId20"/>
    <p:sldId id="278" r:id="rId21"/>
    <p:sldId id="268" r:id="rId22"/>
    <p:sldId id="287" r:id="rId23"/>
    <p:sldId id="288" r:id="rId24"/>
    <p:sldId id="294" r:id="rId25"/>
  </p:sldIdLst>
  <p:sldSz cx="12188825" cy="6858000"/>
  <p:notesSz cx="6797675" cy="9926638"/>
  <p:embeddedFontLst>
    <p:embeddedFont>
      <p:font typeface="AU Passata" panose="020B0503030502030804" pitchFamily="34" charset="77"/>
      <p:regular r:id="rId28"/>
      <p:bold r:id="rId29"/>
    </p:embeddedFont>
    <p:embeddedFont>
      <p:font typeface="AU Passata Light" panose="020B0303030902030804" pitchFamily="34" charset="77"/>
      <p:regular r:id="rId30"/>
      <p:bold r:id="rId31"/>
    </p:embeddedFont>
    <p:embeddedFont>
      <p:font typeface="Lato" panose="020F0502020204030203" pitchFamily="34" charset="77"/>
      <p:regular r:id="rId32"/>
      <p:bold r:id="rId33"/>
      <p:italic r:id="rId34"/>
      <p:boldItalic r:id="rId35"/>
    </p:embeddedFont>
  </p:embeddedFontLst>
  <p:defaultTextStyle>
    <a:defPPr>
      <a:defRPr lang="en-US"/>
    </a:defPPr>
    <a:lvl1pPr algn="l" rtl="0" fontAlgn="base">
      <a:lnSpc>
        <a:spcPts val="4799"/>
      </a:lnSpc>
      <a:spcBef>
        <a:spcPct val="0"/>
      </a:spcBef>
      <a:spcAft>
        <a:spcPct val="0"/>
      </a:spcAft>
      <a:buFont typeface="AU Passata" pitchFamily="34" charset="0"/>
      <a:defRPr sz="4799" kern="1200">
        <a:solidFill>
          <a:schemeClr val="tx1"/>
        </a:solidFill>
        <a:latin typeface="AU Passata" pitchFamily="34" charset="0"/>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tx1"/>
        </a:solidFill>
        <a:latin typeface="AU Passata" pitchFamily="34" charset="0"/>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tx1"/>
        </a:solidFill>
        <a:latin typeface="AU Passata" pitchFamily="34" charset="0"/>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tx1"/>
        </a:solidFill>
        <a:latin typeface="AU Passata" pitchFamily="34" charset="0"/>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tx1"/>
        </a:solidFill>
        <a:latin typeface="AU Passata" pitchFamily="34" charset="0"/>
        <a:ea typeface="+mn-ea"/>
        <a:cs typeface="+mn-cs"/>
      </a:defRPr>
    </a:lvl5pPr>
    <a:lvl6pPr marL="3047467" algn="l" defTabSz="1218987" rtl="0" eaLnBrk="1" latinLnBrk="0" hangingPunct="1">
      <a:defRPr sz="4799" kern="1200">
        <a:solidFill>
          <a:schemeClr val="tx1"/>
        </a:solidFill>
        <a:latin typeface="AU Passata" pitchFamily="34" charset="0"/>
        <a:ea typeface="+mn-ea"/>
        <a:cs typeface="+mn-cs"/>
      </a:defRPr>
    </a:lvl6pPr>
    <a:lvl7pPr marL="3656960" algn="l" defTabSz="1218987" rtl="0" eaLnBrk="1" latinLnBrk="0" hangingPunct="1">
      <a:defRPr sz="4799" kern="1200">
        <a:solidFill>
          <a:schemeClr val="tx1"/>
        </a:solidFill>
        <a:latin typeface="AU Passata" pitchFamily="34" charset="0"/>
        <a:ea typeface="+mn-ea"/>
        <a:cs typeface="+mn-cs"/>
      </a:defRPr>
    </a:lvl7pPr>
    <a:lvl8pPr marL="4266453" algn="l" defTabSz="1218987" rtl="0" eaLnBrk="1" latinLnBrk="0" hangingPunct="1">
      <a:defRPr sz="4799" kern="1200">
        <a:solidFill>
          <a:schemeClr val="tx1"/>
        </a:solidFill>
        <a:latin typeface="AU Passata" pitchFamily="34" charset="0"/>
        <a:ea typeface="+mn-ea"/>
        <a:cs typeface="+mn-cs"/>
      </a:defRPr>
    </a:lvl8pPr>
    <a:lvl9pPr marL="4875947" algn="l" defTabSz="1218987" rtl="0" eaLnBrk="1" latinLnBrk="0" hangingPunct="1">
      <a:defRPr sz="4799" kern="1200">
        <a:solidFill>
          <a:schemeClr val="tx1"/>
        </a:solidFill>
        <a:latin typeface="AU Passata" pitchFamily="34" charset="0"/>
        <a:ea typeface="+mn-ea"/>
        <a:cs typeface="+mn-cs"/>
      </a:defRPr>
    </a:lvl9pPr>
  </p:defaultTextStyle>
  <p:extLst>
    <p:ext uri="{521415D9-36F7-43E2-AB2F-B90AF26B5E84}">
      <p14:sectionLst xmlns:p14="http://schemas.microsoft.com/office/powerpoint/2010/main">
        <p14:section name="Facilitator Guide" id="{B9968162-E161-D744-B0EA-05E5405FBCE2}">
          <p14:sldIdLst>
            <p14:sldId id="289"/>
            <p14:sldId id="295"/>
            <p14:sldId id="281"/>
            <p14:sldId id="290"/>
          </p14:sldIdLst>
        </p14:section>
        <p14:section name="Workshop Slides" id="{8B6E7DE1-49E5-3F43-819A-21C2BC5FD532}">
          <p14:sldIdLst>
            <p14:sldId id="291"/>
            <p14:sldId id="284"/>
            <p14:sldId id="282"/>
            <p14:sldId id="280"/>
            <p14:sldId id="286"/>
            <p14:sldId id="274"/>
            <p14:sldId id="283"/>
            <p14:sldId id="297"/>
            <p14:sldId id="298"/>
            <p14:sldId id="299"/>
            <p14:sldId id="300"/>
            <p14:sldId id="266"/>
            <p14:sldId id="278"/>
            <p14:sldId id="268"/>
            <p14:sldId id="287"/>
            <p14:sldId id="288"/>
            <p14:sldId id="294"/>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Forfatter" initials="A" userId="Author" providerId="AD"/>
  <p188:author id="{F9BBC593-54B5-E6D0-7FA9-2AAA2268220D}" name="Rasmus Hansen" initials="RH" userId="S::au337332@uni.au.dk::7b84b3b5-f854-498e-8fa9-1bbffbf4143c" providerId="AD"/>
  <p188:author id="{87891EB9-E4E3-D308-FEAD-ACF65BF43FAE}" name="Savhannah Schulz" initials="SS" userId="S::au536211@uni.au.dk::2e9cdbe9-2a8e-4f82-b7bb-1940523f16b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BDD7"/>
    <a:srgbClr val="625A9A"/>
    <a:srgbClr val="EDEBF4"/>
    <a:srgbClr val="000000"/>
    <a:srgbClr val="C9DBAC"/>
    <a:srgbClr val="FEE499"/>
    <a:srgbClr val="A0C9DD"/>
    <a:srgbClr val="F8CD99"/>
    <a:srgbClr val="DC9B9B"/>
    <a:srgbClr val="C6C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CBE138-ECBF-C643-A61D-E0F62F1AE3CA}" v="2" dt="2024-09-11T07:24:35.477"/>
    <p1510:client id="{9B37D379-3E07-5B85-39DC-F82434C4BADC}" v="2" dt="2024-09-10T12:19:53.6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882" autoAdjust="0"/>
    <p:restoredTop sz="58880" autoAdjust="0"/>
  </p:normalViewPr>
  <p:slideViewPr>
    <p:cSldViewPr snapToObjects="1" showGuides="1">
      <p:cViewPr varScale="1">
        <p:scale>
          <a:sx n="60" d="100"/>
          <a:sy n="60" d="100"/>
        </p:scale>
        <p:origin x="2192" y="184"/>
      </p:cViewPr>
      <p:guideLst/>
    </p:cSldViewPr>
  </p:slideViewPr>
  <p:notesTextViewPr>
    <p:cViewPr>
      <p:scale>
        <a:sx n="100" d="100"/>
        <a:sy n="100" d="100"/>
      </p:scale>
      <p:origin x="0" y="0"/>
    </p:cViewPr>
  </p:notesTextViewPr>
  <p:sorterViewPr>
    <p:cViewPr>
      <p:scale>
        <a:sx n="100" d="100"/>
        <a:sy n="100" d="100"/>
      </p:scale>
      <p:origin x="0" y="0"/>
    </p:cViewPr>
  </p:sorterViewPr>
  <p:notesViewPr>
    <p:cSldViewPr snapToObjects="1">
      <p:cViewPr>
        <p:scale>
          <a:sx n="106" d="100"/>
          <a:sy n="106" d="100"/>
        </p:scale>
        <p:origin x="3504" y="-79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font" Target="fonts/font7.fnt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2.fntdata"/><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5.fntdata"/><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1.fntdata"/><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font" Target="fonts/font3.fntdata"/><Relationship Id="rId35" Type="http://schemas.openxmlformats.org/officeDocument/2006/relationships/font" Target="fonts/font8.fntdata"/><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6.fntdata"/><Relationship Id="rId38"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1"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buFontTx/>
              <a:buNone/>
              <a:defRPr sz="1200"/>
            </a:lvl1pPr>
          </a:lstStyle>
          <a:p>
            <a:pPr>
              <a:defRPr/>
            </a:pPr>
            <a:endParaRPr lang="en-GB" dirty="0"/>
          </a:p>
        </p:txBody>
      </p:sp>
      <p:sp>
        <p:nvSpPr>
          <p:cNvPr id="39939" name="Rectangle 3"/>
          <p:cNvSpPr>
            <a:spLocks noGrp="1" noChangeArrowheads="1"/>
          </p:cNvSpPr>
          <p:nvPr>
            <p:ph type="dt" sz="quarter" idx="1"/>
          </p:nvPr>
        </p:nvSpPr>
        <p:spPr bwMode="auto">
          <a:xfrm>
            <a:off x="3850444"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buFontTx/>
              <a:buNone/>
              <a:defRPr sz="1200"/>
            </a:lvl1pPr>
          </a:lstStyle>
          <a:p>
            <a:pPr>
              <a:defRPr/>
            </a:pPr>
            <a:endParaRPr lang="en-GB" dirty="0"/>
          </a:p>
        </p:txBody>
      </p:sp>
      <p:sp>
        <p:nvSpPr>
          <p:cNvPr id="39940" name="Rectangle 4"/>
          <p:cNvSpPr>
            <a:spLocks noGrp="1" noChangeArrowheads="1"/>
          </p:cNvSpPr>
          <p:nvPr>
            <p:ph type="ftr" sz="quarter" idx="2"/>
          </p:nvPr>
        </p:nvSpPr>
        <p:spPr bwMode="auto">
          <a:xfrm>
            <a:off x="1"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buFontTx/>
              <a:buNone/>
              <a:defRPr sz="1200"/>
            </a:lvl1pPr>
          </a:lstStyle>
          <a:p>
            <a:pPr>
              <a:defRPr/>
            </a:pPr>
            <a:endParaRPr lang="en-GB" dirty="0"/>
          </a:p>
        </p:txBody>
      </p:sp>
      <p:sp>
        <p:nvSpPr>
          <p:cNvPr id="39941" name="Rectangle 5"/>
          <p:cNvSpPr>
            <a:spLocks noGrp="1" noChangeArrowheads="1"/>
          </p:cNvSpPr>
          <p:nvPr>
            <p:ph type="sldNum" sz="quarter" idx="3"/>
          </p:nvPr>
        </p:nvSpPr>
        <p:spPr bwMode="auto">
          <a:xfrm>
            <a:off x="3850444"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buFontTx/>
              <a:buNone/>
              <a:defRPr sz="1200"/>
            </a:lvl1pPr>
          </a:lstStyle>
          <a:p>
            <a:pPr>
              <a:defRPr/>
            </a:pPr>
            <a:fld id="{88DF0C21-DE6B-488F-B9D9-B7FE08733B70}" type="slidenum">
              <a:rPr lang="en-GB"/>
              <a:pPr>
                <a:defRPr/>
              </a:pPr>
              <a:t>‹#›</a:t>
            </a:fld>
            <a:endParaRPr lang="en-GB" dirty="0"/>
          </a:p>
        </p:txBody>
      </p:sp>
    </p:spTree>
    <p:extLst>
      <p:ext uri="{BB962C8B-B14F-4D97-AF65-F5344CB8AC3E}">
        <p14:creationId xmlns:p14="http://schemas.microsoft.com/office/powerpoint/2010/main" val="715805093"/>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2" name="Rectangle 4"/>
          <p:cNvSpPr>
            <a:spLocks noGrp="1" noRot="1" noChangeAspect="1" noChangeArrowheads="1" noTextEdit="1"/>
          </p:cNvSpPr>
          <p:nvPr>
            <p:ph type="sldImg" idx="2"/>
          </p:nvPr>
        </p:nvSpPr>
        <p:spPr bwMode="auto">
          <a:xfrm>
            <a:off x="681038" y="1219200"/>
            <a:ext cx="5484812" cy="3087688"/>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79768" y="4715154"/>
            <a:ext cx="543814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a:t>Click to edit Master text styles</a:t>
            </a:r>
          </a:p>
          <a:p>
            <a:pPr lvl="1"/>
            <a:r>
              <a:rPr lang="en-GB" noProof="0" dirty="0"/>
              <a:t>Second level</a:t>
            </a:r>
          </a:p>
        </p:txBody>
      </p:sp>
      <p:sp>
        <p:nvSpPr>
          <p:cNvPr id="4102" name="Rectangle 6"/>
          <p:cNvSpPr>
            <a:spLocks noGrp="1" noChangeArrowheads="1"/>
          </p:cNvSpPr>
          <p:nvPr>
            <p:ph type="ftr" sz="quarter" idx="4"/>
          </p:nvPr>
        </p:nvSpPr>
        <p:spPr bwMode="auto">
          <a:xfrm>
            <a:off x="658680" y="9428583"/>
            <a:ext cx="5486082" cy="24816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lnSpc>
                <a:spcPct val="100000"/>
              </a:lnSpc>
              <a:buFontTx/>
              <a:buNone/>
              <a:defRPr sz="1200" i="0">
                <a:solidFill>
                  <a:srgbClr val="C1BDD7"/>
                </a:solidFill>
                <a:latin typeface="Lato" panose="020F0502020204030203" pitchFamily="34" charset="77"/>
              </a:defRPr>
            </a:lvl1pPr>
          </a:lstStyle>
          <a:p>
            <a:pPr>
              <a:defRPr/>
            </a:pPr>
            <a:r>
              <a:rPr lang="en-GB" dirty="0" err="1"/>
              <a:t>www.digitalcurriculum.au.dk</a:t>
            </a:r>
            <a:endParaRPr lang="en-GB" dirty="0"/>
          </a:p>
        </p:txBody>
      </p:sp>
      <p:sp>
        <p:nvSpPr>
          <p:cNvPr id="4103" name="Rectangle 7"/>
          <p:cNvSpPr>
            <a:spLocks noGrp="1" noChangeArrowheads="1"/>
          </p:cNvSpPr>
          <p:nvPr>
            <p:ph type="sldNum" sz="quarter" idx="5"/>
          </p:nvPr>
        </p:nvSpPr>
        <p:spPr bwMode="auto">
          <a:xfrm>
            <a:off x="5837931" y="9428583"/>
            <a:ext cx="655838" cy="24816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buFontTx/>
              <a:buNone/>
              <a:defRPr sz="1200">
                <a:solidFill>
                  <a:srgbClr val="C1BDD7"/>
                </a:solidFill>
                <a:latin typeface="Lato" panose="020F0502020204030203" pitchFamily="34" charset="77"/>
              </a:defRPr>
            </a:lvl1pPr>
          </a:lstStyle>
          <a:p>
            <a:pPr>
              <a:defRPr/>
            </a:pPr>
            <a:fld id="{72C160C3-3AB6-49C1-8001-AFDAD271EB5B}" type="slidenum">
              <a:rPr lang="en-GB" smtClean="0"/>
              <a:pPr>
                <a:defRPr/>
              </a:pPr>
              <a:t>‹#›</a:t>
            </a:fld>
            <a:endParaRPr lang="en-GB" dirty="0"/>
          </a:p>
        </p:txBody>
      </p:sp>
      <p:sp>
        <p:nvSpPr>
          <p:cNvPr id="2" name="Header Placeholder 1">
            <a:extLst>
              <a:ext uri="{FF2B5EF4-FFF2-40B4-BE49-F238E27FC236}">
                <a16:creationId xmlns:a16="http://schemas.microsoft.com/office/drawing/2014/main" id="{B0E6D6ED-D547-7D98-D32B-157A0F6ADF06}"/>
              </a:ext>
            </a:extLst>
          </p:cNvPr>
          <p:cNvSpPr>
            <a:spLocks noGrp="1"/>
          </p:cNvSpPr>
          <p:nvPr>
            <p:ph type="hdr" sz="quarter"/>
          </p:nvPr>
        </p:nvSpPr>
        <p:spPr>
          <a:xfrm>
            <a:off x="-1" y="0"/>
            <a:ext cx="6797675" cy="496888"/>
          </a:xfrm>
          <a:prstGeom prst="rect">
            <a:avLst/>
          </a:prstGeom>
        </p:spPr>
        <p:txBody>
          <a:bodyPr vert="horz" lIns="91440" tIns="45720" rIns="91440" bIns="45720" rtlCol="0"/>
          <a:lstStyle>
            <a:lvl1pPr algn="ctr">
              <a:defRPr sz="1200" b="1" spc="600">
                <a:solidFill>
                  <a:srgbClr val="C1BDD7"/>
                </a:solidFill>
                <a:latin typeface="Lato" panose="020F0502020204030203" pitchFamily="34" charset="77"/>
              </a:defRPr>
            </a:lvl1pPr>
          </a:lstStyle>
          <a:p>
            <a:r>
              <a:rPr lang="en-DK" dirty="0"/>
              <a:t>FACILTATOR GUIDE</a:t>
            </a:r>
          </a:p>
        </p:txBody>
      </p:sp>
    </p:spTree>
    <p:extLst>
      <p:ext uri="{BB962C8B-B14F-4D97-AF65-F5344CB8AC3E}">
        <p14:creationId xmlns:p14="http://schemas.microsoft.com/office/powerpoint/2010/main" val="2445039067"/>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Lato" panose="020F0502020204030203" pitchFamily="34" charset="77"/>
        <a:ea typeface="+mn-ea"/>
        <a:cs typeface="Arial" charset="0"/>
      </a:defRPr>
    </a:lvl1pPr>
    <a:lvl2pPr marL="609493" algn="l" rtl="0" eaLnBrk="0" fontAlgn="base" hangingPunct="0">
      <a:spcBef>
        <a:spcPct val="30000"/>
      </a:spcBef>
      <a:spcAft>
        <a:spcPct val="0"/>
      </a:spcAft>
      <a:defRPr sz="1200" kern="1200">
        <a:solidFill>
          <a:schemeClr val="tx1"/>
        </a:solidFill>
        <a:latin typeface="Lato" panose="020F0502020204030203" pitchFamily="34" charset="77"/>
        <a:ea typeface="+mn-ea"/>
        <a:cs typeface="Arial" charset="0"/>
      </a:defRPr>
    </a:lvl2pPr>
    <a:lvl3pPr marL="1218987" algn="l" rtl="0" eaLnBrk="0" fontAlgn="base" hangingPunct="0">
      <a:spcBef>
        <a:spcPct val="30000"/>
      </a:spcBef>
      <a:spcAft>
        <a:spcPct val="0"/>
      </a:spcAft>
      <a:defRPr sz="1600" kern="1200">
        <a:solidFill>
          <a:schemeClr val="tx1"/>
        </a:solidFill>
        <a:latin typeface="Lato" panose="020F0502020204030203" pitchFamily="34" charset="77"/>
        <a:ea typeface="+mn-ea"/>
        <a:cs typeface="Arial" charset="0"/>
      </a:defRPr>
    </a:lvl3pPr>
    <a:lvl4pPr marL="1828480" algn="l" rtl="0" eaLnBrk="0" fontAlgn="base" hangingPunct="0">
      <a:spcBef>
        <a:spcPct val="30000"/>
      </a:spcBef>
      <a:spcAft>
        <a:spcPct val="0"/>
      </a:spcAft>
      <a:defRPr sz="1600" kern="1200">
        <a:solidFill>
          <a:schemeClr val="tx1"/>
        </a:solidFill>
        <a:latin typeface="Lato" panose="020F0502020204030203" pitchFamily="34" charset="77"/>
        <a:ea typeface="+mn-ea"/>
        <a:cs typeface="Arial" charset="0"/>
      </a:defRPr>
    </a:lvl4pPr>
    <a:lvl5pPr marL="2437973" algn="l" rtl="0" eaLnBrk="0" fontAlgn="base" hangingPunct="0">
      <a:spcBef>
        <a:spcPct val="30000"/>
      </a:spcBef>
      <a:spcAft>
        <a:spcPct val="0"/>
      </a:spcAft>
      <a:defRPr sz="1600" kern="1200">
        <a:solidFill>
          <a:schemeClr val="tx1"/>
        </a:solidFill>
        <a:latin typeface="Lato" panose="020F0502020204030203" pitchFamily="34" charset="77"/>
        <a:ea typeface="+mn-ea"/>
        <a:cs typeface="Arial" charset="0"/>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padlet.com/dsr/brainstorming-digital-competencies-ic1awwofnfeey02x"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joint-research-centre.ec.europa.eu/scientific-activities-z/education-and-training/digital-transformation-education/digital-competence-framework-citizens-digcomp/digcomp-framework_en"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ufm.dk/en/education/recognition-and-transparency/transparency-tools/qualifications-frameworks/other-qualifications-frameworks/danish-qf-for-higher-education"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K" dirty="0">
              <a:ea typeface="Lato"/>
              <a:cs typeface="Lato"/>
            </a:endParaRPr>
          </a:p>
        </p:txBody>
      </p:sp>
      <p:sp>
        <p:nvSpPr>
          <p:cNvPr id="4" name="Slide Number Placeholder 3"/>
          <p:cNvSpPr>
            <a:spLocks noGrp="1"/>
          </p:cNvSpPr>
          <p:nvPr>
            <p:ph type="sldNum" sz="quarter" idx="5"/>
          </p:nvPr>
        </p:nvSpPr>
        <p:spPr/>
        <p:txBody>
          <a:bodyPr/>
          <a:lstStyle/>
          <a:p>
            <a:pPr>
              <a:defRPr/>
            </a:pPr>
            <a:fld id="{72C160C3-3AB6-49C1-8001-AFDAD271EB5B}" type="slidenum">
              <a:rPr lang="en-GB" smtClean="0"/>
              <a:pPr>
                <a:defRPr/>
              </a:pPr>
              <a:t>1</a:t>
            </a:fld>
            <a:endParaRPr lang="en-GB" dirty="0"/>
          </a:p>
        </p:txBody>
      </p:sp>
      <p:sp>
        <p:nvSpPr>
          <p:cNvPr id="5" name="Footer Placeholder 4">
            <a:extLst>
              <a:ext uri="{FF2B5EF4-FFF2-40B4-BE49-F238E27FC236}">
                <a16:creationId xmlns:a16="http://schemas.microsoft.com/office/drawing/2014/main" id="{CE798008-EC40-4639-1AB8-208D9D599270}"/>
              </a:ext>
            </a:extLst>
          </p:cNvPr>
          <p:cNvSpPr>
            <a:spLocks noGrp="1"/>
          </p:cNvSpPr>
          <p:nvPr>
            <p:ph type="ftr" sz="quarter" idx="4"/>
          </p:nvPr>
        </p:nvSpPr>
        <p:spPr/>
        <p:txBody>
          <a:bodyPr/>
          <a:lstStyle/>
          <a:p>
            <a:pPr>
              <a:defRPr/>
            </a:pPr>
            <a:r>
              <a:rPr lang="en-GB"/>
              <a:t>www.digitalcurriculum.au.dk</a:t>
            </a:r>
            <a:endParaRPr lang="en-GB" dirty="0"/>
          </a:p>
        </p:txBody>
      </p:sp>
      <p:sp>
        <p:nvSpPr>
          <p:cNvPr id="6" name="Header Placeholder 5">
            <a:extLst>
              <a:ext uri="{FF2B5EF4-FFF2-40B4-BE49-F238E27FC236}">
                <a16:creationId xmlns:a16="http://schemas.microsoft.com/office/drawing/2014/main" id="{B3EF71D3-26A9-3528-9F95-302F8E024C9B}"/>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23161648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sz="1200" dirty="0">
                <a:latin typeface="Lato"/>
                <a:ea typeface="Lato"/>
                <a:cs typeface="Lato"/>
              </a:rPr>
              <a:t>Guide the participants through part one of </a:t>
            </a:r>
            <a:r>
              <a:rPr lang="en-GB" sz="1200" b="1" dirty="0">
                <a:latin typeface="Lato"/>
                <a:ea typeface="Lato"/>
                <a:cs typeface="Lato"/>
              </a:rPr>
              <a:t>EXERCISE I</a:t>
            </a:r>
            <a:r>
              <a:rPr lang="en-GB" sz="1200" dirty="0">
                <a:latin typeface="Lato"/>
                <a:ea typeface="Lato"/>
                <a:cs typeface="Lato"/>
              </a:rPr>
              <a:t>. If they have done the optional preparatory exercise, suggest they reuse their notes and copy them across to post-its. </a:t>
            </a:r>
            <a:endParaRPr lang="en-GB" sz="1200" dirty="0">
              <a:ea typeface="Lato"/>
              <a:cs typeface="Lato"/>
            </a:endParaRPr>
          </a:p>
        </p:txBody>
      </p:sp>
      <p:sp>
        <p:nvSpPr>
          <p:cNvPr id="4" name="Pladsholder til slidenummer 3"/>
          <p:cNvSpPr>
            <a:spLocks noGrp="1"/>
          </p:cNvSpPr>
          <p:nvPr>
            <p:ph type="sldNum" sz="quarter" idx="10"/>
          </p:nvPr>
        </p:nvSpPr>
        <p:spPr/>
        <p:txBody>
          <a:bodyPr/>
          <a:lstStyle/>
          <a:p>
            <a:pPr>
              <a:defRPr/>
            </a:pPr>
            <a:fld id="{72C160C3-3AB6-49C1-8001-AFDAD271EB5B}" type="slidenum">
              <a:rPr lang="en-GB"/>
              <a:pPr>
                <a:defRPr/>
              </a:pPr>
              <a:t>10</a:t>
            </a:fld>
            <a:endParaRPr lang="en-GB" dirty="0"/>
          </a:p>
        </p:txBody>
      </p:sp>
      <p:sp>
        <p:nvSpPr>
          <p:cNvPr id="5" name="Footer Placeholder 4">
            <a:extLst>
              <a:ext uri="{FF2B5EF4-FFF2-40B4-BE49-F238E27FC236}">
                <a16:creationId xmlns:a16="http://schemas.microsoft.com/office/drawing/2014/main" id="{060582C1-ABCC-D056-E924-08FDF91F5E31}"/>
              </a:ext>
            </a:extLst>
          </p:cNvPr>
          <p:cNvSpPr>
            <a:spLocks noGrp="1"/>
          </p:cNvSpPr>
          <p:nvPr>
            <p:ph type="ftr" sz="quarter" idx="4"/>
          </p:nvPr>
        </p:nvSpPr>
        <p:spPr/>
        <p:txBody>
          <a:bodyPr/>
          <a:lstStyle/>
          <a:p>
            <a:pPr>
              <a:defRPr/>
            </a:pPr>
            <a:r>
              <a:rPr lang="en-GB"/>
              <a:t>www.digitalcurriculum.au.dk</a:t>
            </a:r>
            <a:endParaRPr lang="en-GB" dirty="0"/>
          </a:p>
        </p:txBody>
      </p:sp>
      <p:sp>
        <p:nvSpPr>
          <p:cNvPr id="6" name="Header Placeholder 5">
            <a:extLst>
              <a:ext uri="{FF2B5EF4-FFF2-40B4-BE49-F238E27FC236}">
                <a16:creationId xmlns:a16="http://schemas.microsoft.com/office/drawing/2014/main" id="{3DC5EB9A-A267-1088-FC5E-310536910BA6}"/>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2828671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sz="1200" dirty="0">
                <a:latin typeface="Lato"/>
                <a:ea typeface="Lato"/>
                <a:cs typeface="Lato"/>
              </a:rPr>
              <a:t>Start by </a:t>
            </a:r>
            <a:r>
              <a:rPr lang="da-DK" sz="1200" dirty="0" err="1">
                <a:latin typeface="Lato"/>
                <a:ea typeface="Lato"/>
                <a:cs typeface="Lato"/>
              </a:rPr>
              <a:t>handing</a:t>
            </a:r>
            <a:r>
              <a:rPr lang="da-DK" sz="1200" dirty="0">
                <a:latin typeface="Lato"/>
                <a:ea typeface="Lato"/>
                <a:cs typeface="Lato"/>
              </a:rPr>
              <a:t> out the</a:t>
            </a:r>
            <a:r>
              <a:rPr lang="da-DK" sz="1200" b="1" dirty="0">
                <a:latin typeface="Lato"/>
                <a:ea typeface="Lato"/>
                <a:cs typeface="Lato"/>
              </a:rPr>
              <a:t> Matrix for </a:t>
            </a:r>
            <a:r>
              <a:rPr lang="da-DK" sz="1200" b="1" dirty="0" err="1">
                <a:latin typeface="Lato"/>
                <a:ea typeface="Lato"/>
                <a:cs typeface="Lato"/>
              </a:rPr>
              <a:t>Mapping</a:t>
            </a:r>
            <a:r>
              <a:rPr lang="da-DK" sz="1200" b="1" dirty="0">
                <a:latin typeface="Lato"/>
                <a:ea typeface="Lato"/>
                <a:cs typeface="Lato"/>
              </a:rPr>
              <a:t> Digital </a:t>
            </a:r>
            <a:r>
              <a:rPr lang="da-DK" sz="1200" b="1" dirty="0" err="1">
                <a:latin typeface="Lato"/>
                <a:ea typeface="Lato"/>
                <a:cs typeface="Lato"/>
              </a:rPr>
              <a:t>Competencies</a:t>
            </a:r>
            <a:r>
              <a:rPr lang="da-DK" sz="1200" dirty="0">
                <a:latin typeface="Lato"/>
                <a:ea typeface="Lato"/>
                <a:cs typeface="Lato"/>
              </a:rPr>
              <a:t>.</a:t>
            </a:r>
          </a:p>
          <a:p>
            <a:endParaRPr lang="da-DK" sz="1200" dirty="0">
              <a:latin typeface="Lato"/>
              <a:ea typeface="Lato"/>
              <a:cs typeface="Lato"/>
            </a:endParaRPr>
          </a:p>
          <a:p>
            <a:r>
              <a:rPr lang="en-DK" sz="1200" dirty="0">
                <a:latin typeface="Lato"/>
                <a:ea typeface="Lato"/>
                <a:cs typeface="Lato"/>
              </a:rPr>
              <a:t>As part two of </a:t>
            </a:r>
            <a:r>
              <a:rPr lang="da-DK" sz="1200" b="1" dirty="0">
                <a:latin typeface="Lato"/>
                <a:ea typeface="Lato"/>
                <a:cs typeface="Lato"/>
              </a:rPr>
              <a:t>EXERCISE</a:t>
            </a:r>
            <a:r>
              <a:rPr lang="en-DK" sz="1200" b="1" dirty="0">
                <a:latin typeface="Lato"/>
                <a:ea typeface="Lato"/>
                <a:cs typeface="Lato"/>
              </a:rPr>
              <a:t> I</a:t>
            </a:r>
            <a:r>
              <a:rPr lang="en-DK" sz="1200" dirty="0">
                <a:latin typeface="Lato"/>
                <a:ea typeface="Lato"/>
                <a:cs typeface="Lato"/>
              </a:rPr>
              <a:t>, ask the participants to go into groups and insert the post-its from part one of the exercise (see previous slide). </a:t>
            </a:r>
            <a:endParaRPr lang="en-DK" sz="1200" dirty="0">
              <a:ea typeface="Lato" panose="020F0502020204030203" pitchFamily="34" charset="77"/>
              <a:cs typeface="Lato"/>
            </a:endParaRPr>
          </a:p>
          <a:p>
            <a:r>
              <a:rPr lang="en-DK" sz="1200" dirty="0">
                <a:latin typeface="Lato"/>
                <a:ea typeface="Lato"/>
                <a:cs typeface="Lato"/>
              </a:rPr>
              <a:t>Let the participants discuss how the responses on the post-its fit into one of the quadrants referring to the absence/presence and need to have/nice to have in the curriculum. </a:t>
            </a:r>
          </a:p>
        </p:txBody>
      </p:sp>
      <p:sp>
        <p:nvSpPr>
          <p:cNvPr id="4" name="Slide Number Placeholder 3"/>
          <p:cNvSpPr>
            <a:spLocks noGrp="1"/>
          </p:cNvSpPr>
          <p:nvPr>
            <p:ph type="sldNum" sz="quarter" idx="5"/>
          </p:nvPr>
        </p:nvSpPr>
        <p:spPr/>
        <p:txBody>
          <a:bodyPr/>
          <a:lstStyle/>
          <a:p>
            <a:pPr>
              <a:defRPr/>
            </a:pPr>
            <a:fld id="{72C160C3-3AB6-49C1-8001-AFDAD271EB5B}" type="slidenum">
              <a:rPr lang="en-GB" smtClean="0"/>
              <a:pPr>
                <a:defRPr/>
              </a:pPr>
              <a:t>11</a:t>
            </a:fld>
            <a:endParaRPr lang="en-GB" dirty="0"/>
          </a:p>
        </p:txBody>
      </p:sp>
      <p:sp>
        <p:nvSpPr>
          <p:cNvPr id="5" name="Footer Placeholder 4">
            <a:extLst>
              <a:ext uri="{FF2B5EF4-FFF2-40B4-BE49-F238E27FC236}">
                <a16:creationId xmlns:a16="http://schemas.microsoft.com/office/drawing/2014/main" id="{D06C2F63-B70A-0DE0-9264-703DAD06F329}"/>
              </a:ext>
            </a:extLst>
          </p:cNvPr>
          <p:cNvSpPr>
            <a:spLocks noGrp="1"/>
          </p:cNvSpPr>
          <p:nvPr>
            <p:ph type="ftr" sz="quarter" idx="4"/>
          </p:nvPr>
        </p:nvSpPr>
        <p:spPr/>
        <p:txBody>
          <a:bodyPr/>
          <a:lstStyle/>
          <a:p>
            <a:pPr>
              <a:defRPr/>
            </a:pPr>
            <a:r>
              <a:rPr lang="en-GB"/>
              <a:t>www.digitalcurriculum.au.dk</a:t>
            </a:r>
            <a:endParaRPr lang="en-GB" dirty="0"/>
          </a:p>
        </p:txBody>
      </p:sp>
      <p:sp>
        <p:nvSpPr>
          <p:cNvPr id="6" name="Header Placeholder 5">
            <a:extLst>
              <a:ext uri="{FF2B5EF4-FFF2-40B4-BE49-F238E27FC236}">
                <a16:creationId xmlns:a16="http://schemas.microsoft.com/office/drawing/2014/main" id="{82D7E1E1-64DC-2F82-AE63-32911415A950}"/>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14543364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K" dirty="0"/>
          </a:p>
        </p:txBody>
      </p:sp>
      <p:sp>
        <p:nvSpPr>
          <p:cNvPr id="4" name="Footer Placeholder 3"/>
          <p:cNvSpPr>
            <a:spLocks noGrp="1"/>
          </p:cNvSpPr>
          <p:nvPr>
            <p:ph type="ftr" sz="quarter" idx="4"/>
          </p:nvPr>
        </p:nvSpPr>
        <p:spPr/>
        <p:txBody>
          <a:bodyPr/>
          <a:lstStyle/>
          <a:p>
            <a:pPr>
              <a:defRPr/>
            </a:pPr>
            <a:r>
              <a:rPr lang="en-GB"/>
              <a:t>www.digitalcurriculum.au.dk</a:t>
            </a:r>
            <a:endParaRPr lang="en-GB" dirty="0"/>
          </a:p>
        </p:txBody>
      </p:sp>
      <p:sp>
        <p:nvSpPr>
          <p:cNvPr id="5" name="Slide Number Placeholder 4"/>
          <p:cNvSpPr>
            <a:spLocks noGrp="1"/>
          </p:cNvSpPr>
          <p:nvPr>
            <p:ph type="sldNum" sz="quarter" idx="5"/>
          </p:nvPr>
        </p:nvSpPr>
        <p:spPr/>
        <p:txBody>
          <a:bodyPr/>
          <a:lstStyle/>
          <a:p>
            <a:pPr>
              <a:defRPr/>
            </a:pPr>
            <a:fld id="{72C160C3-3AB6-49C1-8001-AFDAD271EB5B}" type="slidenum">
              <a:rPr lang="en-GB" smtClean="0"/>
              <a:pPr>
                <a:defRPr/>
              </a:pPr>
              <a:t>12</a:t>
            </a:fld>
            <a:endParaRPr lang="en-GB" dirty="0"/>
          </a:p>
        </p:txBody>
      </p:sp>
      <p:sp>
        <p:nvSpPr>
          <p:cNvPr id="6" name="Header Placeholder 5"/>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36781669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C52598-8B1A-8620-83B8-37A4769798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9EE3E5C-E88F-8F4A-2DC6-DFE33C0C5C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1658ED-E97D-E53D-B4CE-7147414AD848}"/>
              </a:ext>
            </a:extLst>
          </p:cNvPr>
          <p:cNvSpPr>
            <a:spLocks noGrp="1"/>
          </p:cNvSpPr>
          <p:nvPr>
            <p:ph type="body" idx="1"/>
          </p:nvPr>
        </p:nvSpPr>
        <p:spPr/>
        <p:txBody>
          <a:bodyPr/>
          <a:lstStyle/>
          <a:p>
            <a:endParaRPr lang="en-DK" dirty="0"/>
          </a:p>
        </p:txBody>
      </p:sp>
      <p:sp>
        <p:nvSpPr>
          <p:cNvPr id="4" name="Footer Placeholder 3">
            <a:extLst>
              <a:ext uri="{FF2B5EF4-FFF2-40B4-BE49-F238E27FC236}">
                <a16:creationId xmlns:a16="http://schemas.microsoft.com/office/drawing/2014/main" id="{72228991-B4A5-4AD2-40CB-C4D247F82B34}"/>
              </a:ext>
            </a:extLst>
          </p:cNvPr>
          <p:cNvSpPr>
            <a:spLocks noGrp="1"/>
          </p:cNvSpPr>
          <p:nvPr>
            <p:ph type="ftr" sz="quarter" idx="4"/>
          </p:nvPr>
        </p:nvSpPr>
        <p:spPr/>
        <p:txBody>
          <a:bodyPr/>
          <a:lstStyle/>
          <a:p>
            <a:pPr>
              <a:defRPr/>
            </a:pPr>
            <a:r>
              <a:rPr lang="en-GB"/>
              <a:t>www.digitalcurriculum.au.dk</a:t>
            </a:r>
            <a:endParaRPr lang="en-GB" dirty="0"/>
          </a:p>
        </p:txBody>
      </p:sp>
      <p:sp>
        <p:nvSpPr>
          <p:cNvPr id="5" name="Slide Number Placeholder 4">
            <a:extLst>
              <a:ext uri="{FF2B5EF4-FFF2-40B4-BE49-F238E27FC236}">
                <a16:creationId xmlns:a16="http://schemas.microsoft.com/office/drawing/2014/main" id="{7D854F06-3A3A-35EF-B555-ADE6B8F4DF5A}"/>
              </a:ext>
            </a:extLst>
          </p:cNvPr>
          <p:cNvSpPr>
            <a:spLocks noGrp="1"/>
          </p:cNvSpPr>
          <p:nvPr>
            <p:ph type="sldNum" sz="quarter" idx="5"/>
          </p:nvPr>
        </p:nvSpPr>
        <p:spPr/>
        <p:txBody>
          <a:bodyPr/>
          <a:lstStyle/>
          <a:p>
            <a:pPr>
              <a:defRPr/>
            </a:pPr>
            <a:fld id="{72C160C3-3AB6-49C1-8001-AFDAD271EB5B}" type="slidenum">
              <a:rPr lang="en-GB" smtClean="0"/>
              <a:pPr>
                <a:defRPr/>
              </a:pPr>
              <a:t>13</a:t>
            </a:fld>
            <a:endParaRPr lang="en-GB" dirty="0"/>
          </a:p>
        </p:txBody>
      </p:sp>
      <p:sp>
        <p:nvSpPr>
          <p:cNvPr id="6" name="Header Placeholder 5">
            <a:extLst>
              <a:ext uri="{FF2B5EF4-FFF2-40B4-BE49-F238E27FC236}">
                <a16:creationId xmlns:a16="http://schemas.microsoft.com/office/drawing/2014/main" id="{D825E0CC-90CD-800F-B155-048E724A1B6C}"/>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12491639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CB3E8C-223E-02A5-0188-C1A70B7E8F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E130F8-B457-D850-827B-172FF34AB14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70EAEB-3AB6-B5AE-05D4-85FC2EF4E7D0}"/>
              </a:ext>
            </a:extLst>
          </p:cNvPr>
          <p:cNvSpPr>
            <a:spLocks noGrp="1"/>
          </p:cNvSpPr>
          <p:nvPr>
            <p:ph type="body" idx="1"/>
          </p:nvPr>
        </p:nvSpPr>
        <p:spPr/>
        <p:txBody>
          <a:bodyPr/>
          <a:lstStyle/>
          <a:p>
            <a:endParaRPr lang="en-DK" dirty="0"/>
          </a:p>
        </p:txBody>
      </p:sp>
      <p:sp>
        <p:nvSpPr>
          <p:cNvPr id="4" name="Footer Placeholder 3">
            <a:extLst>
              <a:ext uri="{FF2B5EF4-FFF2-40B4-BE49-F238E27FC236}">
                <a16:creationId xmlns:a16="http://schemas.microsoft.com/office/drawing/2014/main" id="{A71DC78C-1D68-D9E1-B00A-F6D09A269D00}"/>
              </a:ext>
            </a:extLst>
          </p:cNvPr>
          <p:cNvSpPr>
            <a:spLocks noGrp="1"/>
          </p:cNvSpPr>
          <p:nvPr>
            <p:ph type="ftr" sz="quarter" idx="4"/>
          </p:nvPr>
        </p:nvSpPr>
        <p:spPr/>
        <p:txBody>
          <a:bodyPr/>
          <a:lstStyle/>
          <a:p>
            <a:pPr>
              <a:defRPr/>
            </a:pPr>
            <a:r>
              <a:rPr lang="en-GB"/>
              <a:t>www.digitalcurriculum.au.dk</a:t>
            </a:r>
            <a:endParaRPr lang="en-GB" dirty="0"/>
          </a:p>
        </p:txBody>
      </p:sp>
      <p:sp>
        <p:nvSpPr>
          <p:cNvPr id="5" name="Slide Number Placeholder 4">
            <a:extLst>
              <a:ext uri="{FF2B5EF4-FFF2-40B4-BE49-F238E27FC236}">
                <a16:creationId xmlns:a16="http://schemas.microsoft.com/office/drawing/2014/main" id="{E60A3626-B19E-484F-FEAA-71802FB7014D}"/>
              </a:ext>
            </a:extLst>
          </p:cNvPr>
          <p:cNvSpPr>
            <a:spLocks noGrp="1"/>
          </p:cNvSpPr>
          <p:nvPr>
            <p:ph type="sldNum" sz="quarter" idx="5"/>
          </p:nvPr>
        </p:nvSpPr>
        <p:spPr/>
        <p:txBody>
          <a:bodyPr/>
          <a:lstStyle/>
          <a:p>
            <a:pPr>
              <a:defRPr/>
            </a:pPr>
            <a:fld id="{72C160C3-3AB6-49C1-8001-AFDAD271EB5B}" type="slidenum">
              <a:rPr lang="en-GB" smtClean="0"/>
              <a:pPr>
                <a:defRPr/>
              </a:pPr>
              <a:t>14</a:t>
            </a:fld>
            <a:endParaRPr lang="en-GB" dirty="0"/>
          </a:p>
        </p:txBody>
      </p:sp>
      <p:sp>
        <p:nvSpPr>
          <p:cNvPr id="6" name="Header Placeholder 5">
            <a:extLst>
              <a:ext uri="{FF2B5EF4-FFF2-40B4-BE49-F238E27FC236}">
                <a16:creationId xmlns:a16="http://schemas.microsoft.com/office/drawing/2014/main" id="{506D0EA8-3819-DCEE-C82A-81D2650FAF72}"/>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20909565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EBF08-CC2A-8664-BE1B-6C53A5BF8A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FDBA29-5D2E-C4BB-D7EE-CF570CB59E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8052A37-F572-9321-DDE6-576A7E1AC7F7}"/>
              </a:ext>
            </a:extLst>
          </p:cNvPr>
          <p:cNvSpPr>
            <a:spLocks noGrp="1"/>
          </p:cNvSpPr>
          <p:nvPr>
            <p:ph type="body" idx="1"/>
          </p:nvPr>
        </p:nvSpPr>
        <p:spPr/>
        <p:txBody>
          <a:bodyPr/>
          <a:lstStyle/>
          <a:p>
            <a:endParaRPr lang="en-DK" dirty="0"/>
          </a:p>
        </p:txBody>
      </p:sp>
      <p:sp>
        <p:nvSpPr>
          <p:cNvPr id="4" name="Footer Placeholder 3">
            <a:extLst>
              <a:ext uri="{FF2B5EF4-FFF2-40B4-BE49-F238E27FC236}">
                <a16:creationId xmlns:a16="http://schemas.microsoft.com/office/drawing/2014/main" id="{F7B5C8C9-4FF5-42CA-4442-F0649EF2AB24}"/>
              </a:ext>
            </a:extLst>
          </p:cNvPr>
          <p:cNvSpPr>
            <a:spLocks noGrp="1"/>
          </p:cNvSpPr>
          <p:nvPr>
            <p:ph type="ftr" sz="quarter" idx="4"/>
          </p:nvPr>
        </p:nvSpPr>
        <p:spPr/>
        <p:txBody>
          <a:bodyPr/>
          <a:lstStyle/>
          <a:p>
            <a:pPr>
              <a:defRPr/>
            </a:pPr>
            <a:r>
              <a:rPr lang="en-GB"/>
              <a:t>www.digitalcurriculum.au.dk</a:t>
            </a:r>
            <a:endParaRPr lang="en-GB" dirty="0"/>
          </a:p>
        </p:txBody>
      </p:sp>
      <p:sp>
        <p:nvSpPr>
          <p:cNvPr id="5" name="Slide Number Placeholder 4">
            <a:extLst>
              <a:ext uri="{FF2B5EF4-FFF2-40B4-BE49-F238E27FC236}">
                <a16:creationId xmlns:a16="http://schemas.microsoft.com/office/drawing/2014/main" id="{79257835-DFFA-9BAB-6A69-F4ACB02A78B6}"/>
              </a:ext>
            </a:extLst>
          </p:cNvPr>
          <p:cNvSpPr>
            <a:spLocks noGrp="1"/>
          </p:cNvSpPr>
          <p:nvPr>
            <p:ph type="sldNum" sz="quarter" idx="5"/>
          </p:nvPr>
        </p:nvSpPr>
        <p:spPr/>
        <p:txBody>
          <a:bodyPr/>
          <a:lstStyle/>
          <a:p>
            <a:pPr>
              <a:defRPr/>
            </a:pPr>
            <a:fld id="{72C160C3-3AB6-49C1-8001-AFDAD271EB5B}" type="slidenum">
              <a:rPr lang="en-GB" smtClean="0"/>
              <a:pPr>
                <a:defRPr/>
              </a:pPr>
              <a:t>15</a:t>
            </a:fld>
            <a:endParaRPr lang="en-GB" dirty="0"/>
          </a:p>
        </p:txBody>
      </p:sp>
      <p:sp>
        <p:nvSpPr>
          <p:cNvPr id="6" name="Header Placeholder 5">
            <a:extLst>
              <a:ext uri="{FF2B5EF4-FFF2-40B4-BE49-F238E27FC236}">
                <a16:creationId xmlns:a16="http://schemas.microsoft.com/office/drawing/2014/main" id="{009CDE81-13BF-3951-AE60-FFB02A02FE4D}"/>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20392309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en-GB" b="1" dirty="0">
              <a:latin typeface="Lato" panose="020F0502020204030203" pitchFamily="34" charset="77"/>
              <a:ea typeface="Lato"/>
              <a:cs typeface="Lato"/>
            </a:endParaRPr>
          </a:p>
        </p:txBody>
      </p:sp>
      <p:sp>
        <p:nvSpPr>
          <p:cNvPr id="4" name="Pladsholder til slidenummer 3"/>
          <p:cNvSpPr>
            <a:spLocks noGrp="1"/>
          </p:cNvSpPr>
          <p:nvPr>
            <p:ph type="sldNum" sz="quarter" idx="10"/>
          </p:nvPr>
        </p:nvSpPr>
        <p:spPr/>
        <p:txBody>
          <a:bodyPr/>
          <a:lstStyle/>
          <a:p>
            <a:pPr>
              <a:defRPr/>
            </a:pPr>
            <a:fld id="{72C160C3-3AB6-49C1-8001-AFDAD271EB5B}" type="slidenum">
              <a:rPr lang="en-GB"/>
              <a:pPr>
                <a:defRPr/>
              </a:pPr>
              <a:t>16</a:t>
            </a:fld>
            <a:endParaRPr lang="en-GB" dirty="0"/>
          </a:p>
        </p:txBody>
      </p:sp>
      <p:sp>
        <p:nvSpPr>
          <p:cNvPr id="5" name="Footer Placeholder 4">
            <a:extLst>
              <a:ext uri="{FF2B5EF4-FFF2-40B4-BE49-F238E27FC236}">
                <a16:creationId xmlns:a16="http://schemas.microsoft.com/office/drawing/2014/main" id="{2EAD02BC-B277-C3E3-6BE1-81B4ECE0E675}"/>
              </a:ext>
            </a:extLst>
          </p:cNvPr>
          <p:cNvSpPr>
            <a:spLocks noGrp="1"/>
          </p:cNvSpPr>
          <p:nvPr>
            <p:ph type="ftr" sz="quarter" idx="4"/>
          </p:nvPr>
        </p:nvSpPr>
        <p:spPr/>
        <p:txBody>
          <a:bodyPr/>
          <a:lstStyle/>
          <a:p>
            <a:pPr>
              <a:defRPr/>
            </a:pPr>
            <a:r>
              <a:rPr lang="en-GB"/>
              <a:t>www.digitalcurriculum.au.dk</a:t>
            </a:r>
            <a:endParaRPr lang="en-GB" dirty="0"/>
          </a:p>
        </p:txBody>
      </p:sp>
      <p:sp>
        <p:nvSpPr>
          <p:cNvPr id="6" name="Header Placeholder 5">
            <a:extLst>
              <a:ext uri="{FF2B5EF4-FFF2-40B4-BE49-F238E27FC236}">
                <a16:creationId xmlns:a16="http://schemas.microsoft.com/office/drawing/2014/main" id="{7EF883E4-9FFA-2046-2FF0-2C8842D13D65}"/>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41310161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sz="1200" dirty="0"/>
              <a:t>This could be a fine time for a short break, as the third exercise is the hardest. This way, the workshop is divided up into two parts that should take around an hour each.</a:t>
            </a:r>
          </a:p>
        </p:txBody>
      </p:sp>
      <p:sp>
        <p:nvSpPr>
          <p:cNvPr id="4" name="Pladsholder til slidenummer 3"/>
          <p:cNvSpPr>
            <a:spLocks noGrp="1"/>
          </p:cNvSpPr>
          <p:nvPr>
            <p:ph type="sldNum" sz="quarter" idx="10"/>
          </p:nvPr>
        </p:nvSpPr>
        <p:spPr/>
        <p:txBody>
          <a:bodyPr/>
          <a:lstStyle/>
          <a:p>
            <a:pPr>
              <a:defRPr/>
            </a:pPr>
            <a:fld id="{72C160C3-3AB6-49C1-8001-AFDAD271EB5B}" type="slidenum">
              <a:rPr lang="en-GB"/>
              <a:pPr>
                <a:defRPr/>
              </a:pPr>
              <a:t>17</a:t>
            </a:fld>
            <a:endParaRPr lang="en-GB" dirty="0"/>
          </a:p>
        </p:txBody>
      </p:sp>
      <p:sp>
        <p:nvSpPr>
          <p:cNvPr id="5" name="Footer Placeholder 4">
            <a:extLst>
              <a:ext uri="{FF2B5EF4-FFF2-40B4-BE49-F238E27FC236}">
                <a16:creationId xmlns:a16="http://schemas.microsoft.com/office/drawing/2014/main" id="{5CCC4D92-ACE5-E335-CF00-6D8491168241}"/>
              </a:ext>
            </a:extLst>
          </p:cNvPr>
          <p:cNvSpPr>
            <a:spLocks noGrp="1"/>
          </p:cNvSpPr>
          <p:nvPr>
            <p:ph type="ftr" sz="quarter" idx="4"/>
          </p:nvPr>
        </p:nvSpPr>
        <p:spPr/>
        <p:txBody>
          <a:bodyPr/>
          <a:lstStyle/>
          <a:p>
            <a:pPr>
              <a:defRPr/>
            </a:pPr>
            <a:r>
              <a:rPr lang="en-GB"/>
              <a:t>www.digitalcurriculum.au.dk</a:t>
            </a:r>
            <a:endParaRPr lang="en-GB" dirty="0"/>
          </a:p>
        </p:txBody>
      </p:sp>
      <p:sp>
        <p:nvSpPr>
          <p:cNvPr id="6" name="Header Placeholder 5">
            <a:extLst>
              <a:ext uri="{FF2B5EF4-FFF2-40B4-BE49-F238E27FC236}">
                <a16:creationId xmlns:a16="http://schemas.microsoft.com/office/drawing/2014/main" id="{BEBD5FDC-55F9-F300-DE15-1E762F2D62C8}"/>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42875063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sz="1200" dirty="0">
                <a:latin typeface="Lato"/>
                <a:ea typeface="Lato"/>
                <a:cs typeface="Lato"/>
              </a:rPr>
              <a:t>Hand-out the </a:t>
            </a:r>
            <a:r>
              <a:rPr lang="en-GB" sz="1200" b="1" dirty="0">
                <a:latin typeface="Lato"/>
                <a:ea typeface="Lato"/>
                <a:cs typeface="Lato"/>
              </a:rPr>
              <a:t>Model for Digital Competencies</a:t>
            </a:r>
            <a:r>
              <a:rPr lang="en-GB" sz="1200" dirty="0">
                <a:latin typeface="Lato"/>
                <a:ea typeface="Lato"/>
                <a:cs typeface="Lato"/>
              </a:rPr>
              <a:t> and guide the participants through the exercise.</a:t>
            </a:r>
            <a:endParaRPr lang="en-GB" sz="1200" dirty="0">
              <a:ea typeface="Lato"/>
              <a:cs typeface="Lato"/>
            </a:endParaRPr>
          </a:p>
        </p:txBody>
      </p:sp>
      <p:sp>
        <p:nvSpPr>
          <p:cNvPr id="4" name="Pladsholder til slidenummer 3"/>
          <p:cNvSpPr>
            <a:spLocks noGrp="1"/>
          </p:cNvSpPr>
          <p:nvPr>
            <p:ph type="sldNum" sz="quarter" idx="10"/>
          </p:nvPr>
        </p:nvSpPr>
        <p:spPr/>
        <p:txBody>
          <a:bodyPr/>
          <a:lstStyle/>
          <a:p>
            <a:pPr>
              <a:defRPr/>
            </a:pPr>
            <a:fld id="{72C160C3-3AB6-49C1-8001-AFDAD271EB5B}" type="slidenum">
              <a:rPr lang="en-GB"/>
              <a:pPr>
                <a:defRPr/>
              </a:pPr>
              <a:t>18</a:t>
            </a:fld>
            <a:endParaRPr lang="en-GB" dirty="0"/>
          </a:p>
        </p:txBody>
      </p:sp>
      <p:sp>
        <p:nvSpPr>
          <p:cNvPr id="5" name="Footer Placeholder 4">
            <a:extLst>
              <a:ext uri="{FF2B5EF4-FFF2-40B4-BE49-F238E27FC236}">
                <a16:creationId xmlns:a16="http://schemas.microsoft.com/office/drawing/2014/main" id="{4C5515AD-9C84-1107-A4B0-C78F7F6AF3F8}"/>
              </a:ext>
            </a:extLst>
          </p:cNvPr>
          <p:cNvSpPr>
            <a:spLocks noGrp="1"/>
          </p:cNvSpPr>
          <p:nvPr>
            <p:ph type="ftr" sz="quarter" idx="4"/>
          </p:nvPr>
        </p:nvSpPr>
        <p:spPr/>
        <p:txBody>
          <a:bodyPr/>
          <a:lstStyle/>
          <a:p>
            <a:pPr>
              <a:defRPr/>
            </a:pPr>
            <a:r>
              <a:rPr lang="en-GB"/>
              <a:t>www.digitalcurriculum.au.dk</a:t>
            </a:r>
            <a:endParaRPr lang="en-GB" dirty="0"/>
          </a:p>
        </p:txBody>
      </p:sp>
      <p:sp>
        <p:nvSpPr>
          <p:cNvPr id="6" name="Header Placeholder 5">
            <a:extLst>
              <a:ext uri="{FF2B5EF4-FFF2-40B4-BE49-F238E27FC236}">
                <a16:creationId xmlns:a16="http://schemas.microsoft.com/office/drawing/2014/main" id="{D46DADB2-17B2-9F1E-3424-8945FAFD7F15}"/>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42671789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sz="1200" dirty="0">
                <a:latin typeface="Lato"/>
                <a:ea typeface="Lato"/>
                <a:cs typeface="Lato"/>
              </a:rPr>
              <a:t>This is a </a:t>
            </a:r>
            <a:r>
              <a:rPr lang="da-DK" sz="1200" dirty="0" err="1">
                <a:latin typeface="Lato"/>
                <a:ea typeface="Lato"/>
                <a:cs typeface="Lato"/>
              </a:rPr>
              <a:t>visual</a:t>
            </a:r>
            <a:r>
              <a:rPr lang="da-DK" sz="1200" dirty="0">
                <a:latin typeface="Lato"/>
                <a:ea typeface="Lato"/>
                <a:cs typeface="Lato"/>
              </a:rPr>
              <a:t> </a:t>
            </a:r>
            <a:r>
              <a:rPr lang="da-DK" sz="1200" dirty="0" err="1">
                <a:latin typeface="Lato"/>
                <a:ea typeface="Lato"/>
                <a:cs typeface="Lato"/>
              </a:rPr>
              <a:t>representation</a:t>
            </a:r>
            <a:r>
              <a:rPr lang="da-DK" sz="1200" dirty="0">
                <a:latin typeface="Lato"/>
                <a:ea typeface="Lato"/>
                <a:cs typeface="Lato"/>
              </a:rPr>
              <a:t> of a </a:t>
            </a:r>
            <a:r>
              <a:rPr lang="da-DK" sz="1200" dirty="0" err="1">
                <a:latin typeface="Lato"/>
                <a:ea typeface="Lato"/>
                <a:cs typeface="Lato"/>
              </a:rPr>
              <a:t>filled</a:t>
            </a:r>
            <a:r>
              <a:rPr lang="da-DK" sz="1200" dirty="0">
                <a:latin typeface="Lato"/>
                <a:ea typeface="Lato"/>
                <a:cs typeface="Lato"/>
              </a:rPr>
              <a:t> out model for </a:t>
            </a:r>
            <a:r>
              <a:rPr lang="da-DK" sz="1200" b="1" dirty="0">
                <a:latin typeface="Lato"/>
                <a:ea typeface="Lato"/>
                <a:cs typeface="Lato"/>
              </a:rPr>
              <a:t>EXERCISE III</a:t>
            </a:r>
            <a:r>
              <a:rPr lang="da-DK" sz="1200" dirty="0">
                <a:latin typeface="Lato"/>
                <a:ea typeface="Lato"/>
                <a:cs typeface="Lato"/>
              </a:rPr>
              <a:t>.</a:t>
            </a:r>
          </a:p>
        </p:txBody>
      </p:sp>
      <p:sp>
        <p:nvSpPr>
          <p:cNvPr id="4" name="Slide Number Placeholder 3"/>
          <p:cNvSpPr>
            <a:spLocks noGrp="1"/>
          </p:cNvSpPr>
          <p:nvPr>
            <p:ph type="sldNum" sz="quarter" idx="5"/>
          </p:nvPr>
        </p:nvSpPr>
        <p:spPr/>
        <p:txBody>
          <a:bodyPr/>
          <a:lstStyle/>
          <a:p>
            <a:pPr>
              <a:defRPr/>
            </a:pPr>
            <a:fld id="{72C160C3-3AB6-49C1-8001-AFDAD271EB5B}" type="slidenum">
              <a:rPr lang="en-GB" smtClean="0"/>
              <a:pPr>
                <a:defRPr/>
              </a:pPr>
              <a:t>19</a:t>
            </a:fld>
            <a:endParaRPr lang="en-GB" dirty="0"/>
          </a:p>
        </p:txBody>
      </p:sp>
      <p:sp>
        <p:nvSpPr>
          <p:cNvPr id="5" name="Footer Placeholder 4">
            <a:extLst>
              <a:ext uri="{FF2B5EF4-FFF2-40B4-BE49-F238E27FC236}">
                <a16:creationId xmlns:a16="http://schemas.microsoft.com/office/drawing/2014/main" id="{4877E6C2-82DF-C4A3-F4E5-F94072413B38}"/>
              </a:ext>
            </a:extLst>
          </p:cNvPr>
          <p:cNvSpPr>
            <a:spLocks noGrp="1"/>
          </p:cNvSpPr>
          <p:nvPr>
            <p:ph type="ftr" sz="quarter" idx="4"/>
          </p:nvPr>
        </p:nvSpPr>
        <p:spPr/>
        <p:txBody>
          <a:bodyPr/>
          <a:lstStyle/>
          <a:p>
            <a:pPr>
              <a:defRPr/>
            </a:pPr>
            <a:r>
              <a:rPr lang="en-GB"/>
              <a:t>www.digitalcurriculum.au.dk</a:t>
            </a:r>
            <a:endParaRPr lang="en-GB" dirty="0"/>
          </a:p>
        </p:txBody>
      </p:sp>
      <p:sp>
        <p:nvSpPr>
          <p:cNvPr id="6" name="Header Placeholder 5">
            <a:extLst>
              <a:ext uri="{FF2B5EF4-FFF2-40B4-BE49-F238E27FC236}">
                <a16:creationId xmlns:a16="http://schemas.microsoft.com/office/drawing/2014/main" id="{FC5B84D2-753C-472B-E8F1-2686DBD459A0}"/>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1597259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K" dirty="0"/>
          </a:p>
        </p:txBody>
      </p:sp>
      <p:sp>
        <p:nvSpPr>
          <p:cNvPr id="4" name="Footer Placeholder 3"/>
          <p:cNvSpPr>
            <a:spLocks noGrp="1"/>
          </p:cNvSpPr>
          <p:nvPr>
            <p:ph type="ftr" sz="quarter" idx="4"/>
          </p:nvPr>
        </p:nvSpPr>
        <p:spPr/>
        <p:txBody>
          <a:bodyPr/>
          <a:lstStyle/>
          <a:p>
            <a:pPr>
              <a:defRPr/>
            </a:pPr>
            <a:r>
              <a:rPr lang="en-GB"/>
              <a:t>www.digitalcurriculum.au.dk</a:t>
            </a:r>
            <a:endParaRPr lang="en-GB" dirty="0"/>
          </a:p>
        </p:txBody>
      </p:sp>
      <p:sp>
        <p:nvSpPr>
          <p:cNvPr id="5" name="Slide Number Placeholder 4"/>
          <p:cNvSpPr>
            <a:spLocks noGrp="1"/>
          </p:cNvSpPr>
          <p:nvPr>
            <p:ph type="sldNum" sz="quarter" idx="5"/>
          </p:nvPr>
        </p:nvSpPr>
        <p:spPr/>
        <p:txBody>
          <a:bodyPr/>
          <a:lstStyle/>
          <a:p>
            <a:pPr>
              <a:defRPr/>
            </a:pPr>
            <a:fld id="{72C160C3-3AB6-49C1-8001-AFDAD271EB5B}" type="slidenum">
              <a:rPr lang="en-GB" smtClean="0"/>
              <a:pPr>
                <a:defRPr/>
              </a:pPr>
              <a:t>2</a:t>
            </a:fld>
            <a:endParaRPr lang="en-GB" dirty="0"/>
          </a:p>
        </p:txBody>
      </p:sp>
      <p:sp>
        <p:nvSpPr>
          <p:cNvPr id="6" name="Header Placeholder 5"/>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19273599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sz="1200" dirty="0"/>
              <a:t>Invite participants to share any insights or learnings from </a:t>
            </a:r>
            <a:r>
              <a:rPr lang="da-DK" sz="1200" b="1" dirty="0">
                <a:latin typeface="Lato"/>
                <a:ea typeface="Lato"/>
                <a:cs typeface="Lato"/>
              </a:rPr>
              <a:t>EXERCISE</a:t>
            </a:r>
            <a:r>
              <a:rPr lang="en-GB" sz="1200" b="1" dirty="0"/>
              <a:t> III</a:t>
            </a:r>
            <a:r>
              <a:rPr lang="en-GB" sz="1200" dirty="0"/>
              <a:t>.</a:t>
            </a:r>
          </a:p>
          <a:p>
            <a:endParaRPr lang="en-GB" sz="1200" dirty="0"/>
          </a:p>
          <a:p>
            <a:endParaRPr lang="en-GB" sz="1200" dirty="0"/>
          </a:p>
        </p:txBody>
      </p:sp>
      <p:sp>
        <p:nvSpPr>
          <p:cNvPr id="4" name="Pladsholder til slidenummer 3"/>
          <p:cNvSpPr>
            <a:spLocks noGrp="1"/>
          </p:cNvSpPr>
          <p:nvPr>
            <p:ph type="sldNum" sz="quarter" idx="10"/>
          </p:nvPr>
        </p:nvSpPr>
        <p:spPr/>
        <p:txBody>
          <a:bodyPr/>
          <a:lstStyle/>
          <a:p>
            <a:pPr>
              <a:defRPr/>
            </a:pPr>
            <a:fld id="{72C160C3-3AB6-49C1-8001-AFDAD271EB5B}" type="slidenum">
              <a:rPr lang="en-GB"/>
              <a:pPr>
                <a:defRPr/>
              </a:pPr>
              <a:t>20</a:t>
            </a:fld>
            <a:endParaRPr lang="en-GB" dirty="0"/>
          </a:p>
        </p:txBody>
      </p:sp>
      <p:sp>
        <p:nvSpPr>
          <p:cNvPr id="5" name="Footer Placeholder 4">
            <a:extLst>
              <a:ext uri="{FF2B5EF4-FFF2-40B4-BE49-F238E27FC236}">
                <a16:creationId xmlns:a16="http://schemas.microsoft.com/office/drawing/2014/main" id="{B7CD9344-80EF-E281-9549-598758D454CA}"/>
              </a:ext>
            </a:extLst>
          </p:cNvPr>
          <p:cNvSpPr>
            <a:spLocks noGrp="1"/>
          </p:cNvSpPr>
          <p:nvPr>
            <p:ph type="ftr" sz="quarter" idx="4"/>
          </p:nvPr>
        </p:nvSpPr>
        <p:spPr/>
        <p:txBody>
          <a:bodyPr/>
          <a:lstStyle/>
          <a:p>
            <a:pPr>
              <a:defRPr/>
            </a:pPr>
            <a:r>
              <a:rPr lang="en-GB"/>
              <a:t>www.digitalcurriculum.au.dk</a:t>
            </a:r>
            <a:endParaRPr lang="en-GB" dirty="0"/>
          </a:p>
        </p:txBody>
      </p:sp>
      <p:sp>
        <p:nvSpPr>
          <p:cNvPr id="6" name="Header Placeholder 5">
            <a:extLst>
              <a:ext uri="{FF2B5EF4-FFF2-40B4-BE49-F238E27FC236}">
                <a16:creationId xmlns:a16="http://schemas.microsoft.com/office/drawing/2014/main" id="{65E69B6A-8FE6-1062-511B-5DA1ED415932}"/>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16699438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Conclude the workshop by discussing potential next steps that may be beneficial for your specific context. One suggestion could be to coordinate Workshop 2.</a:t>
            </a:r>
          </a:p>
          <a:p>
            <a:r>
              <a:rPr lang="en-GB" dirty="0"/>
              <a:t>If you have been meeting as a subgroup, consider sharing your insights from Workshop 1 with the broader community. This sharing can help you foster collaboration, gather diverse perspectives, and build a stronger foundation for implementing your ideas in next steps. </a:t>
            </a:r>
          </a:p>
        </p:txBody>
      </p:sp>
      <p:sp>
        <p:nvSpPr>
          <p:cNvPr id="4" name="Footer Placeholder 3"/>
          <p:cNvSpPr>
            <a:spLocks noGrp="1"/>
          </p:cNvSpPr>
          <p:nvPr>
            <p:ph type="ftr" sz="quarter" idx="4"/>
          </p:nvPr>
        </p:nvSpPr>
        <p:spPr/>
        <p:txBody>
          <a:bodyPr/>
          <a:lstStyle/>
          <a:p>
            <a:pPr>
              <a:defRPr/>
            </a:pPr>
            <a:r>
              <a:rPr lang="en-GB"/>
              <a:t>www.digitalcurriculum.au.dk</a:t>
            </a:r>
            <a:endParaRPr lang="en-GB" dirty="0"/>
          </a:p>
        </p:txBody>
      </p:sp>
      <p:sp>
        <p:nvSpPr>
          <p:cNvPr id="5" name="Slide Number Placeholder 4"/>
          <p:cNvSpPr>
            <a:spLocks noGrp="1"/>
          </p:cNvSpPr>
          <p:nvPr>
            <p:ph type="sldNum" sz="quarter" idx="5"/>
          </p:nvPr>
        </p:nvSpPr>
        <p:spPr/>
        <p:txBody>
          <a:bodyPr/>
          <a:lstStyle/>
          <a:p>
            <a:pPr>
              <a:defRPr/>
            </a:pPr>
            <a:fld id="{72C160C3-3AB6-49C1-8001-AFDAD271EB5B}" type="slidenum">
              <a:rPr lang="en-GB" smtClean="0"/>
              <a:pPr>
                <a:defRPr/>
              </a:pPr>
              <a:t>21</a:t>
            </a:fld>
            <a:endParaRPr lang="en-GB" dirty="0"/>
          </a:p>
        </p:txBody>
      </p:sp>
      <p:sp>
        <p:nvSpPr>
          <p:cNvPr id="6" name="Header Placeholder 5"/>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832010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4CB8CF-B271-DF2B-B40D-DBDB83514179}"/>
            </a:ext>
          </a:extLst>
        </p:cNvPr>
        <p:cNvGrpSpPr/>
        <p:nvPr/>
      </p:nvGrpSpPr>
      <p:grpSpPr>
        <a:xfrm>
          <a:off x="0" y="0"/>
          <a:ext cx="0" cy="0"/>
          <a:chOff x="0" y="0"/>
          <a:chExt cx="0" cy="0"/>
        </a:xfrm>
      </p:grpSpPr>
      <p:sp>
        <p:nvSpPr>
          <p:cNvPr id="2" name="Pladsholder til slidebillede 1">
            <a:extLst>
              <a:ext uri="{FF2B5EF4-FFF2-40B4-BE49-F238E27FC236}">
                <a16:creationId xmlns:a16="http://schemas.microsoft.com/office/drawing/2014/main" id="{29B11D9E-BA38-DCC2-7106-97CFDB363F78}"/>
              </a:ext>
            </a:extLst>
          </p:cNvPr>
          <p:cNvSpPr>
            <a:spLocks noGrp="1" noRot="1" noChangeAspect="1"/>
          </p:cNvSpPr>
          <p:nvPr>
            <p:ph type="sldImg"/>
          </p:nvPr>
        </p:nvSpPr>
        <p:spPr/>
      </p:sp>
      <p:sp>
        <p:nvSpPr>
          <p:cNvPr id="3" name="Pladsholder til noter 2">
            <a:extLst>
              <a:ext uri="{FF2B5EF4-FFF2-40B4-BE49-F238E27FC236}">
                <a16:creationId xmlns:a16="http://schemas.microsoft.com/office/drawing/2014/main" id="{8B11B7A0-A6B3-706F-B1C1-59EE3834EE9E}"/>
              </a:ext>
            </a:extLst>
          </p:cNvPr>
          <p:cNvSpPr>
            <a:spLocks noGrp="1"/>
          </p:cNvSpPr>
          <p:nvPr>
            <p:ph type="body" idx="1"/>
          </p:nvPr>
        </p:nvSpPr>
        <p:spPr/>
        <p:txBody>
          <a:bodyPr/>
          <a:lstStyle/>
          <a:p>
            <a:r>
              <a:rPr lang="en-GB" sz="1200" dirty="0"/>
              <a:t>To effectively prepare participants for engaging with the workshop content, we recommend inviting them in advance to reflect on the digital competencies and processes currently present in their context, as well as identifying any areas that may be lacking.</a:t>
            </a:r>
          </a:p>
          <a:p>
            <a:endParaRPr lang="en-GB" sz="1200" dirty="0"/>
          </a:p>
          <a:p>
            <a:r>
              <a:rPr lang="en-GB" sz="1200" dirty="0"/>
              <a:t>You can access a prepared Padlet board to gather participant responses by following this link: </a:t>
            </a:r>
            <a:r>
              <a:rPr lang="en-GB" sz="1200" dirty="0">
                <a:hlinkClick r:id="rId3"/>
              </a:rPr>
              <a:t>Padlet Board</a:t>
            </a:r>
            <a:r>
              <a:rPr lang="en-GB" sz="1200" dirty="0"/>
              <a:t>. Once the Padlet is open, click on the three dots to access additional options and select "REMAKE" to create your own copy. Be sure to choose the options to copy both the design and the posts.</a:t>
            </a:r>
          </a:p>
          <a:p>
            <a:endParaRPr lang="en-US" sz="1200" dirty="0"/>
          </a:p>
        </p:txBody>
      </p:sp>
      <p:sp>
        <p:nvSpPr>
          <p:cNvPr id="4" name="Pladsholder til slidenummer 3">
            <a:extLst>
              <a:ext uri="{FF2B5EF4-FFF2-40B4-BE49-F238E27FC236}">
                <a16:creationId xmlns:a16="http://schemas.microsoft.com/office/drawing/2014/main" id="{9F1A3FB5-479D-9932-FF49-DCC64D7B8725}"/>
              </a:ext>
            </a:extLst>
          </p:cNvPr>
          <p:cNvSpPr>
            <a:spLocks noGrp="1"/>
          </p:cNvSpPr>
          <p:nvPr>
            <p:ph type="sldNum" sz="quarter" idx="10"/>
          </p:nvPr>
        </p:nvSpPr>
        <p:spPr/>
        <p:txBody>
          <a:bodyPr/>
          <a:lstStyle/>
          <a:p>
            <a:pPr>
              <a:defRPr/>
            </a:pPr>
            <a:fld id="{72C160C3-3AB6-49C1-8001-AFDAD271EB5B}" type="slidenum">
              <a:rPr lang="en-GB"/>
              <a:pPr>
                <a:defRPr/>
              </a:pPr>
              <a:t>3</a:t>
            </a:fld>
            <a:endParaRPr lang="en-GB" dirty="0"/>
          </a:p>
        </p:txBody>
      </p:sp>
      <p:sp>
        <p:nvSpPr>
          <p:cNvPr id="5" name="Footer Placeholder 4">
            <a:extLst>
              <a:ext uri="{FF2B5EF4-FFF2-40B4-BE49-F238E27FC236}">
                <a16:creationId xmlns:a16="http://schemas.microsoft.com/office/drawing/2014/main" id="{987E4F7A-9598-8794-F73F-7413FA076B96}"/>
              </a:ext>
            </a:extLst>
          </p:cNvPr>
          <p:cNvSpPr>
            <a:spLocks noGrp="1"/>
          </p:cNvSpPr>
          <p:nvPr>
            <p:ph type="ftr" sz="quarter" idx="4"/>
          </p:nvPr>
        </p:nvSpPr>
        <p:spPr/>
        <p:txBody>
          <a:bodyPr/>
          <a:lstStyle/>
          <a:p>
            <a:pPr>
              <a:defRPr/>
            </a:pPr>
            <a:r>
              <a:rPr lang="en-GB"/>
              <a:t>www.digitalcurriculum.au.dk</a:t>
            </a:r>
            <a:endParaRPr lang="en-GB" dirty="0"/>
          </a:p>
        </p:txBody>
      </p:sp>
      <p:sp>
        <p:nvSpPr>
          <p:cNvPr id="6" name="Header Placeholder 5">
            <a:extLst>
              <a:ext uri="{FF2B5EF4-FFF2-40B4-BE49-F238E27FC236}">
                <a16:creationId xmlns:a16="http://schemas.microsoft.com/office/drawing/2014/main" id="{C76B7291-A683-3F8C-4762-B2B640E3BD61}"/>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275657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4CB8CF-B271-DF2B-B40D-DBDB83514179}"/>
            </a:ext>
          </a:extLst>
        </p:cNvPr>
        <p:cNvGrpSpPr/>
        <p:nvPr/>
      </p:nvGrpSpPr>
      <p:grpSpPr>
        <a:xfrm>
          <a:off x="0" y="0"/>
          <a:ext cx="0" cy="0"/>
          <a:chOff x="0" y="0"/>
          <a:chExt cx="0" cy="0"/>
        </a:xfrm>
      </p:grpSpPr>
      <p:sp>
        <p:nvSpPr>
          <p:cNvPr id="2" name="Pladsholder til slidebillede 1">
            <a:extLst>
              <a:ext uri="{FF2B5EF4-FFF2-40B4-BE49-F238E27FC236}">
                <a16:creationId xmlns:a16="http://schemas.microsoft.com/office/drawing/2014/main" id="{29B11D9E-BA38-DCC2-7106-97CFDB363F78}"/>
              </a:ext>
            </a:extLst>
          </p:cNvPr>
          <p:cNvSpPr>
            <a:spLocks noGrp="1" noRot="1" noChangeAspect="1"/>
          </p:cNvSpPr>
          <p:nvPr>
            <p:ph type="sldImg"/>
          </p:nvPr>
        </p:nvSpPr>
        <p:spPr/>
      </p:sp>
      <p:sp>
        <p:nvSpPr>
          <p:cNvPr id="3" name="Pladsholder til noter 2">
            <a:extLst>
              <a:ext uri="{FF2B5EF4-FFF2-40B4-BE49-F238E27FC236}">
                <a16:creationId xmlns:a16="http://schemas.microsoft.com/office/drawing/2014/main" id="{8B11B7A0-A6B3-706F-B1C1-59EE3834EE9E}"/>
              </a:ext>
            </a:extLst>
          </p:cNvPr>
          <p:cNvSpPr>
            <a:spLocks noGrp="1"/>
          </p:cNvSpPr>
          <p:nvPr>
            <p:ph type="body" idx="1"/>
          </p:nvPr>
        </p:nvSpPr>
        <p:spPr/>
        <p:txBody>
          <a:bodyPr/>
          <a:lstStyle/>
          <a:p>
            <a:r>
              <a:rPr lang="en-GB" sz="1200" b="1" dirty="0">
                <a:latin typeface="Lato" panose="020F0502020204030203" pitchFamily="34" charset="77"/>
                <a:ea typeface="Lato"/>
                <a:cs typeface="Lato"/>
              </a:rPr>
              <a:t>How this could look like:</a:t>
            </a:r>
          </a:p>
          <a:p>
            <a:pPr algn="l"/>
            <a:r>
              <a:rPr lang="en-GB" sz="1200" dirty="0">
                <a:latin typeface="Lato" panose="020F0502020204030203" pitchFamily="34" charset="77"/>
                <a:ea typeface="Lato"/>
                <a:cs typeface="Lato"/>
              </a:rPr>
              <a:t>Begin by reading the course descriptions for the programme that you are interested in. Highlight all elements that suggest digital competency development to you. For this, consider drawing on the </a:t>
            </a:r>
            <a:r>
              <a:rPr lang="en-GB" sz="1200" b="0" i="0" dirty="0">
                <a:effectLst/>
                <a:latin typeface="Lato" panose="020F0502020204030203" pitchFamily="34" charset="77"/>
              </a:rPr>
              <a:t>Digital Competence Framework for Citizens (</a:t>
            </a:r>
            <a:r>
              <a:rPr lang="en-GB" sz="1200" b="0" i="0" dirty="0" err="1">
                <a:effectLst/>
                <a:latin typeface="Lato" panose="020F0502020204030203" pitchFamily="34" charset="77"/>
              </a:rPr>
              <a:t>DigComp</a:t>
            </a:r>
            <a:r>
              <a:rPr lang="en-GB" sz="1200" b="0" i="0" dirty="0">
                <a:effectLst/>
                <a:latin typeface="Lato" panose="020F0502020204030203" pitchFamily="34" charset="77"/>
              </a:rPr>
              <a:t>), which provides a common understanding to identify and describe the key areas of digital competence (see Slide 14 for details). </a:t>
            </a:r>
          </a:p>
          <a:p>
            <a:pPr algn="l"/>
            <a:r>
              <a:rPr lang="en-GB" sz="1200" b="0" i="0" dirty="0">
                <a:effectLst/>
                <a:latin typeface="Lato" panose="020F0502020204030203" pitchFamily="34" charset="77"/>
              </a:rPr>
              <a:t>The </a:t>
            </a:r>
            <a:r>
              <a:rPr lang="en-GB" sz="1200" b="0" i="0" dirty="0" err="1">
                <a:effectLst/>
                <a:latin typeface="Lato" panose="020F0502020204030203" pitchFamily="34" charset="77"/>
              </a:rPr>
              <a:t>DigComp</a:t>
            </a:r>
            <a:r>
              <a:rPr lang="en-GB" sz="1200" b="0" i="0" dirty="0">
                <a:effectLst/>
                <a:latin typeface="Lato" panose="020F0502020204030203" pitchFamily="34" charset="77"/>
              </a:rPr>
              <a:t> framework</a:t>
            </a:r>
            <a:r>
              <a:rPr lang="en-GB" sz="1200" b="1" i="0" dirty="0">
                <a:effectLst/>
                <a:latin typeface="Lato" panose="020F0502020204030203" pitchFamily="34" charset="77"/>
              </a:rPr>
              <a:t> </a:t>
            </a:r>
            <a:r>
              <a:rPr lang="en-GB" sz="1200" b="0" i="0" dirty="0">
                <a:effectLst/>
                <a:latin typeface="Lato" panose="020F0502020204030203" pitchFamily="34" charset="77"/>
              </a:rPr>
              <a:t>identifies the key components of digital competence in 5 areas: </a:t>
            </a:r>
            <a:r>
              <a:rPr lang="en-GB" sz="1200" b="1" i="0" dirty="0">
                <a:effectLst/>
                <a:latin typeface="Lato" panose="020F0502020204030203" pitchFamily="34" charset="77"/>
              </a:rPr>
              <a:t>Information and data literacy, Communication and collaboration, Digital content creation</a:t>
            </a:r>
            <a:r>
              <a:rPr lang="en-GB" sz="1200" b="0" i="0" dirty="0">
                <a:effectLst/>
                <a:latin typeface="Lato" panose="020F0502020204030203" pitchFamily="34" charset="77"/>
              </a:rPr>
              <a:t>, </a:t>
            </a:r>
            <a:r>
              <a:rPr lang="en-GB" sz="1200" b="1" i="0" dirty="0">
                <a:effectLst/>
                <a:latin typeface="Lato" panose="020F0502020204030203" pitchFamily="34" charset="77"/>
              </a:rPr>
              <a:t>Safety</a:t>
            </a:r>
            <a:r>
              <a:rPr lang="en-GB" sz="1200" b="0" i="0" dirty="0">
                <a:effectLst/>
                <a:latin typeface="Lato" panose="020F0502020204030203" pitchFamily="34" charset="77"/>
              </a:rPr>
              <a:t>, and </a:t>
            </a:r>
            <a:r>
              <a:rPr lang="en-GB" sz="1200" b="1" i="0" dirty="0">
                <a:effectLst/>
                <a:latin typeface="Lato" panose="020F0502020204030203" pitchFamily="34" charset="77"/>
              </a:rPr>
              <a:t>Problem solving. </a:t>
            </a:r>
            <a:r>
              <a:rPr lang="en-GB" sz="1200" b="0" i="0" dirty="0">
                <a:effectLst/>
                <a:latin typeface="Lato" panose="020F0502020204030203" pitchFamily="34" charset="77"/>
              </a:rPr>
              <a:t>There are </a:t>
            </a:r>
            <a:r>
              <a:rPr lang="en-GB" sz="1200" b="1" i="0" dirty="0">
                <a:effectLst/>
                <a:latin typeface="Lato" panose="020F0502020204030203" pitchFamily="34" charset="77"/>
              </a:rPr>
              <a:t>21 competences</a:t>
            </a:r>
            <a:r>
              <a:rPr lang="en-GB" sz="1200" b="0" i="0" dirty="0">
                <a:effectLst/>
                <a:latin typeface="Lato" panose="020F0502020204030203" pitchFamily="34" charset="77"/>
              </a:rPr>
              <a:t> that are pertinent to these areas. These can provide a helpful reference point when looking for competencies in your own courses. </a:t>
            </a:r>
            <a:br>
              <a:rPr lang="en-GB" sz="1200" b="0" i="0" dirty="0">
                <a:effectLst/>
                <a:latin typeface="Lato" panose="020F0502020204030203" pitchFamily="34" charset="77"/>
              </a:rPr>
            </a:br>
            <a:endParaRPr lang="en-GB" sz="1200" b="0" i="0" dirty="0">
              <a:effectLst/>
              <a:latin typeface="Lato" panose="020F0502020204030203" pitchFamily="34" charset="77"/>
            </a:endParaRPr>
          </a:p>
          <a:p>
            <a:r>
              <a:rPr lang="en-GB" dirty="0"/>
              <a:t>Refer to Dimension 2 on the </a:t>
            </a:r>
            <a:r>
              <a:rPr lang="en-GB" dirty="0" err="1"/>
              <a:t>DigComp</a:t>
            </a:r>
            <a:r>
              <a:rPr lang="en-GB" dirty="0"/>
              <a:t> website: </a:t>
            </a:r>
            <a:r>
              <a:rPr lang="en-GB" dirty="0">
                <a:hlinkClick r:id="rId3"/>
              </a:rPr>
              <a:t>Digital Competence Framework</a:t>
            </a:r>
            <a:r>
              <a:rPr lang="en-GB" dirty="0"/>
              <a:t>. In your course analysis, search for instances of the keywords presented in this dimension within your own descriptions.</a:t>
            </a:r>
            <a:br>
              <a:rPr lang="en-GB" dirty="0"/>
            </a:br>
            <a:endParaRPr lang="en-GB" dirty="0"/>
          </a:p>
          <a:p>
            <a:r>
              <a:rPr lang="en-GB" dirty="0"/>
              <a:t>Document your findings and share them with participants after the slide titled “What do we mean by competencies?”</a:t>
            </a:r>
          </a:p>
        </p:txBody>
      </p:sp>
      <p:sp>
        <p:nvSpPr>
          <p:cNvPr id="4" name="Pladsholder til slidenummer 3">
            <a:extLst>
              <a:ext uri="{FF2B5EF4-FFF2-40B4-BE49-F238E27FC236}">
                <a16:creationId xmlns:a16="http://schemas.microsoft.com/office/drawing/2014/main" id="{9F1A3FB5-479D-9932-FF49-DCC64D7B8725}"/>
              </a:ext>
            </a:extLst>
          </p:cNvPr>
          <p:cNvSpPr>
            <a:spLocks noGrp="1"/>
          </p:cNvSpPr>
          <p:nvPr>
            <p:ph type="sldNum" sz="quarter" idx="10"/>
          </p:nvPr>
        </p:nvSpPr>
        <p:spPr/>
        <p:txBody>
          <a:bodyPr/>
          <a:lstStyle/>
          <a:p>
            <a:pPr>
              <a:defRPr/>
            </a:pPr>
            <a:fld id="{72C160C3-3AB6-49C1-8001-AFDAD271EB5B}" type="slidenum">
              <a:rPr lang="en-GB"/>
              <a:pPr>
                <a:defRPr/>
              </a:pPr>
              <a:t>4</a:t>
            </a:fld>
            <a:endParaRPr lang="en-GB" dirty="0"/>
          </a:p>
        </p:txBody>
      </p:sp>
      <p:sp>
        <p:nvSpPr>
          <p:cNvPr id="5" name="Footer Placeholder 4">
            <a:extLst>
              <a:ext uri="{FF2B5EF4-FFF2-40B4-BE49-F238E27FC236}">
                <a16:creationId xmlns:a16="http://schemas.microsoft.com/office/drawing/2014/main" id="{987E4F7A-9598-8794-F73F-7413FA076B96}"/>
              </a:ext>
            </a:extLst>
          </p:cNvPr>
          <p:cNvSpPr>
            <a:spLocks noGrp="1"/>
          </p:cNvSpPr>
          <p:nvPr>
            <p:ph type="ftr" sz="quarter" idx="4"/>
          </p:nvPr>
        </p:nvSpPr>
        <p:spPr/>
        <p:txBody>
          <a:bodyPr/>
          <a:lstStyle/>
          <a:p>
            <a:pPr>
              <a:defRPr/>
            </a:pPr>
            <a:r>
              <a:rPr lang="en-GB"/>
              <a:t>www.digitalcurriculum.au.dk</a:t>
            </a:r>
            <a:endParaRPr lang="en-GB" dirty="0"/>
          </a:p>
        </p:txBody>
      </p:sp>
      <p:sp>
        <p:nvSpPr>
          <p:cNvPr id="6" name="Header Placeholder 5">
            <a:extLst>
              <a:ext uri="{FF2B5EF4-FFF2-40B4-BE49-F238E27FC236}">
                <a16:creationId xmlns:a16="http://schemas.microsoft.com/office/drawing/2014/main" id="{C76B7291-A683-3F8C-4762-B2B640E3BD61}"/>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23635056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latin typeface="Lato"/>
                <a:ea typeface="Lato"/>
                <a:cs typeface="Lato"/>
              </a:rPr>
              <a:t>This is the first slide of the workshop. You can remove or hide the previous slides when presenting the workshop. </a:t>
            </a:r>
            <a:endParaRPr lang="en-US" sz="1200" dirty="0">
              <a:ea typeface="Lato"/>
              <a:cs typeface="Lato"/>
            </a:endParaRPr>
          </a:p>
          <a:p>
            <a:endParaRPr lang="en-DK" sz="1200" dirty="0"/>
          </a:p>
        </p:txBody>
      </p:sp>
      <p:sp>
        <p:nvSpPr>
          <p:cNvPr id="4" name="Footer Placeholder 3"/>
          <p:cNvSpPr>
            <a:spLocks noGrp="1"/>
          </p:cNvSpPr>
          <p:nvPr>
            <p:ph type="ftr" sz="quarter" idx="4"/>
          </p:nvPr>
        </p:nvSpPr>
        <p:spPr/>
        <p:txBody>
          <a:bodyPr/>
          <a:lstStyle/>
          <a:p>
            <a:pPr>
              <a:defRPr/>
            </a:pPr>
            <a:r>
              <a:rPr lang="en-GB"/>
              <a:t>www.digitalcurriculum.au.dk</a:t>
            </a:r>
            <a:endParaRPr lang="en-GB" dirty="0"/>
          </a:p>
        </p:txBody>
      </p:sp>
      <p:sp>
        <p:nvSpPr>
          <p:cNvPr id="5" name="Slide Number Placeholder 4"/>
          <p:cNvSpPr>
            <a:spLocks noGrp="1"/>
          </p:cNvSpPr>
          <p:nvPr>
            <p:ph type="sldNum" sz="quarter" idx="5"/>
          </p:nvPr>
        </p:nvSpPr>
        <p:spPr/>
        <p:txBody>
          <a:bodyPr/>
          <a:lstStyle/>
          <a:p>
            <a:pPr>
              <a:defRPr/>
            </a:pPr>
            <a:fld id="{72C160C3-3AB6-49C1-8001-AFDAD271EB5B}" type="slidenum">
              <a:rPr lang="en-GB" smtClean="0"/>
              <a:pPr>
                <a:defRPr/>
              </a:pPr>
              <a:t>5</a:t>
            </a:fld>
            <a:endParaRPr lang="en-GB" dirty="0"/>
          </a:p>
        </p:txBody>
      </p:sp>
      <p:sp>
        <p:nvSpPr>
          <p:cNvPr id="6" name="Header Placeholder 5"/>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3032406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D3BB86-5C42-0A25-81E0-692C07199F67}"/>
            </a:ext>
          </a:extLst>
        </p:cNvPr>
        <p:cNvGrpSpPr/>
        <p:nvPr/>
      </p:nvGrpSpPr>
      <p:grpSpPr>
        <a:xfrm>
          <a:off x="0" y="0"/>
          <a:ext cx="0" cy="0"/>
          <a:chOff x="0" y="0"/>
          <a:chExt cx="0" cy="0"/>
        </a:xfrm>
      </p:grpSpPr>
      <p:sp>
        <p:nvSpPr>
          <p:cNvPr id="2" name="Pladsholder til slidebillede 1">
            <a:extLst>
              <a:ext uri="{FF2B5EF4-FFF2-40B4-BE49-F238E27FC236}">
                <a16:creationId xmlns:a16="http://schemas.microsoft.com/office/drawing/2014/main" id="{9DDCF86A-DBF9-64A5-6E4C-710BC5C1091E}"/>
              </a:ext>
            </a:extLst>
          </p:cNvPr>
          <p:cNvSpPr>
            <a:spLocks noGrp="1" noRot="1" noChangeAspect="1"/>
          </p:cNvSpPr>
          <p:nvPr>
            <p:ph type="sldImg"/>
          </p:nvPr>
        </p:nvSpPr>
        <p:spPr/>
      </p:sp>
      <p:sp>
        <p:nvSpPr>
          <p:cNvPr id="3" name="Pladsholder til noter 2">
            <a:extLst>
              <a:ext uri="{FF2B5EF4-FFF2-40B4-BE49-F238E27FC236}">
                <a16:creationId xmlns:a16="http://schemas.microsoft.com/office/drawing/2014/main" id="{B38595B5-0D56-EA56-7261-5A7A9979559D}"/>
              </a:ext>
            </a:extLst>
          </p:cNvPr>
          <p:cNvSpPr>
            <a:spLocks noGrp="1"/>
          </p:cNvSpPr>
          <p:nvPr>
            <p:ph type="body" idx="1"/>
          </p:nvPr>
        </p:nvSpPr>
        <p:spPr/>
        <p:txBody>
          <a:bodyPr/>
          <a:lstStyle/>
          <a:p>
            <a:r>
              <a:rPr lang="en-GB" sz="1200" dirty="0">
                <a:latin typeface="Lato"/>
                <a:ea typeface="Lato"/>
                <a:cs typeface="Lato"/>
              </a:rPr>
              <a:t>Start by introducing the aim and the progression of the workshop activities. </a:t>
            </a:r>
            <a:endParaRPr lang="en-GB" sz="1200" dirty="0"/>
          </a:p>
        </p:txBody>
      </p:sp>
      <p:sp>
        <p:nvSpPr>
          <p:cNvPr id="4" name="Pladsholder til slidenummer 3">
            <a:extLst>
              <a:ext uri="{FF2B5EF4-FFF2-40B4-BE49-F238E27FC236}">
                <a16:creationId xmlns:a16="http://schemas.microsoft.com/office/drawing/2014/main" id="{77CDC833-CB6E-6789-57A5-BA9DA258E33D}"/>
              </a:ext>
            </a:extLst>
          </p:cNvPr>
          <p:cNvSpPr>
            <a:spLocks noGrp="1"/>
          </p:cNvSpPr>
          <p:nvPr>
            <p:ph type="sldNum" sz="quarter" idx="10"/>
          </p:nvPr>
        </p:nvSpPr>
        <p:spPr/>
        <p:txBody>
          <a:bodyPr/>
          <a:lstStyle/>
          <a:p>
            <a:pPr>
              <a:defRPr/>
            </a:pPr>
            <a:fld id="{72C160C3-3AB6-49C1-8001-AFDAD271EB5B}" type="slidenum">
              <a:rPr lang="en-GB"/>
              <a:pPr>
                <a:defRPr/>
              </a:pPr>
              <a:t>6</a:t>
            </a:fld>
            <a:endParaRPr lang="en-GB" dirty="0"/>
          </a:p>
        </p:txBody>
      </p:sp>
      <p:sp>
        <p:nvSpPr>
          <p:cNvPr id="5" name="Footer Placeholder 4">
            <a:extLst>
              <a:ext uri="{FF2B5EF4-FFF2-40B4-BE49-F238E27FC236}">
                <a16:creationId xmlns:a16="http://schemas.microsoft.com/office/drawing/2014/main" id="{453DA274-C879-FC66-3D1F-E807DB62E731}"/>
              </a:ext>
            </a:extLst>
          </p:cNvPr>
          <p:cNvSpPr>
            <a:spLocks noGrp="1"/>
          </p:cNvSpPr>
          <p:nvPr>
            <p:ph type="ftr" sz="quarter" idx="4"/>
          </p:nvPr>
        </p:nvSpPr>
        <p:spPr/>
        <p:txBody>
          <a:bodyPr/>
          <a:lstStyle/>
          <a:p>
            <a:pPr>
              <a:defRPr/>
            </a:pPr>
            <a:r>
              <a:rPr lang="en-GB"/>
              <a:t>www.digitalcurriculum.au.dk</a:t>
            </a:r>
            <a:endParaRPr lang="en-GB" dirty="0"/>
          </a:p>
        </p:txBody>
      </p:sp>
      <p:sp>
        <p:nvSpPr>
          <p:cNvPr id="6" name="Header Placeholder 5">
            <a:extLst>
              <a:ext uri="{FF2B5EF4-FFF2-40B4-BE49-F238E27FC236}">
                <a16:creationId xmlns:a16="http://schemas.microsoft.com/office/drawing/2014/main" id="{EDC85697-C6D6-82C5-2934-D34D3AF5D359}"/>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2627333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If you have invited participants to consider the digital competencies and processes currently present in their context, this is an excellent opportunity to share their insights. You can do this by replacing the image with a screenshot of your own responses gathered prior to the workshop. </a:t>
            </a:r>
          </a:p>
          <a:p>
            <a:endParaRPr lang="en-GB" sz="1200" dirty="0"/>
          </a:p>
          <a:p>
            <a:r>
              <a:rPr lang="en-GB" sz="1200" dirty="0"/>
              <a:t>If you have not encouraged participants to respond to any questions, feel free to delete this slide.</a:t>
            </a:r>
          </a:p>
        </p:txBody>
      </p:sp>
      <p:sp>
        <p:nvSpPr>
          <p:cNvPr id="4" name="Slide Number Placeholder 3"/>
          <p:cNvSpPr>
            <a:spLocks noGrp="1"/>
          </p:cNvSpPr>
          <p:nvPr>
            <p:ph type="sldNum" sz="quarter" idx="5"/>
          </p:nvPr>
        </p:nvSpPr>
        <p:spPr/>
        <p:txBody>
          <a:bodyPr/>
          <a:lstStyle/>
          <a:p>
            <a:pPr>
              <a:defRPr/>
            </a:pPr>
            <a:fld id="{72C160C3-3AB6-49C1-8001-AFDAD271EB5B}" type="slidenum">
              <a:rPr lang="en-GB" smtClean="0"/>
              <a:pPr>
                <a:defRPr/>
              </a:pPr>
              <a:t>7</a:t>
            </a:fld>
            <a:endParaRPr lang="en-GB" dirty="0"/>
          </a:p>
        </p:txBody>
      </p:sp>
      <p:sp>
        <p:nvSpPr>
          <p:cNvPr id="5" name="Footer Placeholder 4">
            <a:extLst>
              <a:ext uri="{FF2B5EF4-FFF2-40B4-BE49-F238E27FC236}">
                <a16:creationId xmlns:a16="http://schemas.microsoft.com/office/drawing/2014/main" id="{12969481-48E0-55C8-B7B4-74778E92515D}"/>
              </a:ext>
            </a:extLst>
          </p:cNvPr>
          <p:cNvSpPr>
            <a:spLocks noGrp="1"/>
          </p:cNvSpPr>
          <p:nvPr>
            <p:ph type="ftr" sz="quarter" idx="4"/>
          </p:nvPr>
        </p:nvSpPr>
        <p:spPr/>
        <p:txBody>
          <a:bodyPr/>
          <a:lstStyle/>
          <a:p>
            <a:pPr>
              <a:defRPr/>
            </a:pPr>
            <a:r>
              <a:rPr lang="en-GB"/>
              <a:t>www.digitalcurriculum.au.dk</a:t>
            </a:r>
            <a:endParaRPr lang="en-GB" dirty="0"/>
          </a:p>
        </p:txBody>
      </p:sp>
      <p:sp>
        <p:nvSpPr>
          <p:cNvPr id="6" name="Header Placeholder 5">
            <a:extLst>
              <a:ext uri="{FF2B5EF4-FFF2-40B4-BE49-F238E27FC236}">
                <a16:creationId xmlns:a16="http://schemas.microsoft.com/office/drawing/2014/main" id="{FA4886AE-A0EC-91AA-A9B4-0C6B3C4EED55}"/>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2003223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3791BB-A58D-7084-24CF-59F4B98BB647}"/>
            </a:ext>
          </a:extLst>
        </p:cNvPr>
        <p:cNvGrpSpPr/>
        <p:nvPr/>
      </p:nvGrpSpPr>
      <p:grpSpPr>
        <a:xfrm>
          <a:off x="0" y="0"/>
          <a:ext cx="0" cy="0"/>
          <a:chOff x="0" y="0"/>
          <a:chExt cx="0" cy="0"/>
        </a:xfrm>
      </p:grpSpPr>
      <p:sp>
        <p:nvSpPr>
          <p:cNvPr id="2" name="Pladsholder til slidebillede 1">
            <a:extLst>
              <a:ext uri="{FF2B5EF4-FFF2-40B4-BE49-F238E27FC236}">
                <a16:creationId xmlns:a16="http://schemas.microsoft.com/office/drawing/2014/main" id="{51F0427F-23DE-59D9-DAAA-14D6A24CAECF}"/>
              </a:ext>
            </a:extLst>
          </p:cNvPr>
          <p:cNvSpPr>
            <a:spLocks noGrp="1" noRot="1" noChangeAspect="1"/>
          </p:cNvSpPr>
          <p:nvPr>
            <p:ph type="sldImg"/>
          </p:nvPr>
        </p:nvSpPr>
        <p:spPr/>
      </p:sp>
      <p:sp>
        <p:nvSpPr>
          <p:cNvPr id="3" name="Pladsholder til noter 2">
            <a:extLst>
              <a:ext uri="{FF2B5EF4-FFF2-40B4-BE49-F238E27FC236}">
                <a16:creationId xmlns:a16="http://schemas.microsoft.com/office/drawing/2014/main" id="{64A07912-6FFF-476F-E7D3-6CCCC188AE86}"/>
              </a:ext>
            </a:extLst>
          </p:cNvPr>
          <p:cNvSpPr>
            <a:spLocks noGrp="1"/>
          </p:cNvSpPr>
          <p:nvPr>
            <p:ph type="body" idx="1"/>
          </p:nvPr>
        </p:nvSpPr>
        <p:spPr/>
        <p:txBody>
          <a:bodyPr/>
          <a:lstStyle/>
          <a:p>
            <a:r>
              <a:rPr lang="en-GB" sz="1200" dirty="0"/>
              <a:t>Depending on the number of participants, consider dividing them into groups for this segment. Based on our experience, groups of 3 to 5 people work well.</a:t>
            </a:r>
          </a:p>
          <a:p>
            <a:endParaRPr lang="en-GB" sz="1200" dirty="0"/>
          </a:p>
          <a:p>
            <a:r>
              <a:rPr lang="en-GB" sz="1200" dirty="0"/>
              <a:t>The sharing session may take between 15 to 25 minutes, depending on the total number of participants.</a:t>
            </a:r>
          </a:p>
        </p:txBody>
      </p:sp>
      <p:sp>
        <p:nvSpPr>
          <p:cNvPr id="4" name="Pladsholder til slidenummer 3">
            <a:extLst>
              <a:ext uri="{FF2B5EF4-FFF2-40B4-BE49-F238E27FC236}">
                <a16:creationId xmlns:a16="http://schemas.microsoft.com/office/drawing/2014/main" id="{419483FA-3FEA-E8AB-B7E3-194B640E7EEE}"/>
              </a:ext>
            </a:extLst>
          </p:cNvPr>
          <p:cNvSpPr>
            <a:spLocks noGrp="1"/>
          </p:cNvSpPr>
          <p:nvPr>
            <p:ph type="sldNum" sz="quarter" idx="10"/>
          </p:nvPr>
        </p:nvSpPr>
        <p:spPr/>
        <p:txBody>
          <a:bodyPr/>
          <a:lstStyle/>
          <a:p>
            <a:pPr>
              <a:defRPr/>
            </a:pPr>
            <a:fld id="{72C160C3-3AB6-49C1-8001-AFDAD271EB5B}" type="slidenum">
              <a:rPr lang="en-GB"/>
              <a:pPr>
                <a:defRPr/>
              </a:pPr>
              <a:t>8</a:t>
            </a:fld>
            <a:endParaRPr lang="en-GB" dirty="0"/>
          </a:p>
        </p:txBody>
      </p:sp>
      <p:sp>
        <p:nvSpPr>
          <p:cNvPr id="5" name="Footer Placeholder 4">
            <a:extLst>
              <a:ext uri="{FF2B5EF4-FFF2-40B4-BE49-F238E27FC236}">
                <a16:creationId xmlns:a16="http://schemas.microsoft.com/office/drawing/2014/main" id="{FD4F0B4D-0A29-C8AA-115F-8967E29DAA1D}"/>
              </a:ext>
            </a:extLst>
          </p:cNvPr>
          <p:cNvSpPr>
            <a:spLocks noGrp="1"/>
          </p:cNvSpPr>
          <p:nvPr>
            <p:ph type="ftr" sz="quarter" idx="4"/>
          </p:nvPr>
        </p:nvSpPr>
        <p:spPr/>
        <p:txBody>
          <a:bodyPr/>
          <a:lstStyle/>
          <a:p>
            <a:pPr>
              <a:defRPr/>
            </a:pPr>
            <a:r>
              <a:rPr lang="en-GB"/>
              <a:t>www.digitalcurriculum.au.dk</a:t>
            </a:r>
            <a:endParaRPr lang="en-GB" dirty="0"/>
          </a:p>
        </p:txBody>
      </p:sp>
      <p:sp>
        <p:nvSpPr>
          <p:cNvPr id="6" name="Header Placeholder 5">
            <a:extLst>
              <a:ext uri="{FF2B5EF4-FFF2-40B4-BE49-F238E27FC236}">
                <a16:creationId xmlns:a16="http://schemas.microsoft.com/office/drawing/2014/main" id="{71A04D76-277D-F53C-5D64-7AEC1EC1D507}"/>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18999723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sz="1200" dirty="0"/>
              <a:t>In this section, define what you mean by competencies. Your definition may differ from the one provided here.</a:t>
            </a:r>
            <a:br>
              <a:rPr lang="en-GB" sz="1200" dirty="0"/>
            </a:br>
            <a:endParaRPr lang="en-GB" sz="1200" dirty="0"/>
          </a:p>
          <a:p>
            <a:r>
              <a:rPr lang="en-GB" sz="1200" dirty="0"/>
              <a:t>The framework presented is based on the Danish Qualifications Framework for Higher Education, which has been in place since 2003 and has been developed in alignment with the European Bologna Framework. For more information, refer to the Danish Qualifications Framework for Higher Education: </a:t>
            </a:r>
            <a:r>
              <a:rPr lang="en-GB" sz="1200" dirty="0">
                <a:hlinkClick r:id="rId3"/>
              </a:rPr>
              <a:t>Danish Qualifications Framework</a:t>
            </a:r>
            <a:r>
              <a:rPr lang="en-GB" sz="1200" dirty="0"/>
              <a:t>.</a:t>
            </a:r>
          </a:p>
        </p:txBody>
      </p:sp>
      <p:sp>
        <p:nvSpPr>
          <p:cNvPr id="4" name="Pladsholder til slidenummer 3"/>
          <p:cNvSpPr>
            <a:spLocks noGrp="1"/>
          </p:cNvSpPr>
          <p:nvPr>
            <p:ph type="sldNum" sz="quarter" idx="10"/>
          </p:nvPr>
        </p:nvSpPr>
        <p:spPr/>
        <p:txBody>
          <a:bodyPr/>
          <a:lstStyle/>
          <a:p>
            <a:pPr>
              <a:defRPr/>
            </a:pPr>
            <a:fld id="{72C160C3-3AB6-49C1-8001-AFDAD271EB5B}" type="slidenum">
              <a:rPr lang="en-GB"/>
              <a:pPr>
                <a:defRPr/>
              </a:pPr>
              <a:t>9</a:t>
            </a:fld>
            <a:endParaRPr lang="en-GB" dirty="0"/>
          </a:p>
        </p:txBody>
      </p:sp>
      <p:sp>
        <p:nvSpPr>
          <p:cNvPr id="5" name="Footer Placeholder 4">
            <a:extLst>
              <a:ext uri="{FF2B5EF4-FFF2-40B4-BE49-F238E27FC236}">
                <a16:creationId xmlns:a16="http://schemas.microsoft.com/office/drawing/2014/main" id="{81BE9EB3-FA02-03FC-BD47-D1D6870D77D7}"/>
              </a:ext>
            </a:extLst>
          </p:cNvPr>
          <p:cNvSpPr>
            <a:spLocks noGrp="1"/>
          </p:cNvSpPr>
          <p:nvPr>
            <p:ph type="ftr" sz="quarter" idx="4"/>
          </p:nvPr>
        </p:nvSpPr>
        <p:spPr/>
        <p:txBody>
          <a:bodyPr/>
          <a:lstStyle/>
          <a:p>
            <a:pPr>
              <a:defRPr/>
            </a:pPr>
            <a:r>
              <a:rPr lang="en-GB"/>
              <a:t>www.digitalcurriculum.au.dk</a:t>
            </a:r>
            <a:endParaRPr lang="en-GB" dirty="0"/>
          </a:p>
        </p:txBody>
      </p:sp>
      <p:sp>
        <p:nvSpPr>
          <p:cNvPr id="6" name="Header Placeholder 5">
            <a:extLst>
              <a:ext uri="{FF2B5EF4-FFF2-40B4-BE49-F238E27FC236}">
                <a16:creationId xmlns:a16="http://schemas.microsoft.com/office/drawing/2014/main" id="{1E3BFD34-050E-321F-6F4D-42B8F14F240A}"/>
              </a:ext>
            </a:extLst>
          </p:cNvPr>
          <p:cNvSpPr>
            <a:spLocks noGrp="1"/>
          </p:cNvSpPr>
          <p:nvPr>
            <p:ph type="hdr" sz="quarter"/>
          </p:nvPr>
        </p:nvSpPr>
        <p:spPr/>
        <p:txBody>
          <a:bodyPr/>
          <a:lstStyle/>
          <a:p>
            <a:r>
              <a:rPr lang="en-DK"/>
              <a:t>FACILTATOR GUIDE</a:t>
            </a:r>
            <a:endParaRPr lang="en-DK" dirty="0"/>
          </a:p>
        </p:txBody>
      </p:sp>
    </p:spTree>
    <p:extLst>
      <p:ext uri="{BB962C8B-B14F-4D97-AF65-F5344CB8AC3E}">
        <p14:creationId xmlns:p14="http://schemas.microsoft.com/office/powerpoint/2010/main" val="32222942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s">
    <p:spTree>
      <p:nvGrpSpPr>
        <p:cNvPr id="1" name=""/>
        <p:cNvGrpSpPr/>
        <p:nvPr/>
      </p:nvGrpSpPr>
      <p:grpSpPr>
        <a:xfrm>
          <a:off x="0" y="0"/>
          <a:ext cx="0" cy="0"/>
          <a:chOff x="0" y="0"/>
          <a:chExt cx="0" cy="0"/>
        </a:xfrm>
      </p:grpSpPr>
      <p:sp>
        <p:nvSpPr>
          <p:cNvPr id="34819" name="Title 1"/>
          <p:cNvSpPr>
            <a:spLocks noGrp="1" noChangeArrowheads="1"/>
          </p:cNvSpPr>
          <p:nvPr>
            <p:ph type="ctrTitle"/>
          </p:nvPr>
        </p:nvSpPr>
        <p:spPr>
          <a:xfrm>
            <a:off x="985838" y="2482343"/>
            <a:ext cx="10220325" cy="1661993"/>
          </a:xfrm>
        </p:spPr>
        <p:txBody>
          <a:bodyPr wrap="square" anchor="ctr" anchorCtr="0">
            <a:spAutoFit/>
          </a:bodyPr>
          <a:lstStyle>
            <a:lvl1pPr>
              <a:lnSpc>
                <a:spcPct val="90000"/>
              </a:lnSpc>
              <a:defRPr sz="6000" baseline="0">
                <a:solidFill>
                  <a:srgbClr val="000000"/>
                </a:solidFill>
                <a:latin typeface="AU Passata Light" panose="020B0303030902030804" pitchFamily="34" charset="0"/>
              </a:defRPr>
            </a:lvl1pPr>
          </a:lstStyle>
          <a:p>
            <a:r>
              <a:rPr lang="en-GB" dirty="0"/>
              <a:t>Click to edit Master title style</a:t>
            </a:r>
          </a:p>
        </p:txBody>
      </p:sp>
      <p:sp>
        <p:nvSpPr>
          <p:cNvPr id="33" name="OFF_logo2Computed"/>
          <p:cNvSpPr txBox="1">
            <a:spLocks noChangeArrowheads="1"/>
          </p:cNvSpPr>
          <p:nvPr userDrawn="1"/>
        </p:nvSpPr>
        <p:spPr bwMode="auto">
          <a:xfrm>
            <a:off x="972000" y="5997600"/>
            <a:ext cx="2350045" cy="676612"/>
          </a:xfrm>
          <a:prstGeom prst="rect">
            <a:avLst/>
          </a:prstGeom>
          <a:noFill/>
          <a:ln w="1778" algn="ctr">
            <a:noFill/>
            <a:miter lim="800000"/>
            <a:headEnd/>
            <a:tailEnd/>
          </a:ln>
          <a:effectLst/>
        </p:spPr>
        <p:txBody>
          <a:bodyPr wrap="square" lIns="0" tIns="583200" rIns="0" bIns="0">
            <a:spAutoFit/>
          </a:bodyPr>
          <a:lstStyle/>
          <a:p>
            <a:pPr>
              <a:lnSpc>
                <a:spcPct val="95000"/>
              </a:lnSpc>
              <a:defRPr/>
            </a:pPr>
            <a:endParaRPr lang="en-GB" sz="600" cap="all" spc="40" baseline="0" dirty="0">
              <a:solidFill>
                <a:schemeClr val="bg1"/>
              </a:solidFill>
              <a:latin typeface="AU Passata Light" pitchFamily="34" charset="0"/>
            </a:endParaRPr>
          </a:p>
        </p:txBody>
      </p:sp>
      <p:sp>
        <p:nvSpPr>
          <p:cNvPr id="35" name="FLD_Event"/>
          <p:cNvSpPr txBox="1">
            <a:spLocks noChangeArrowheads="1"/>
          </p:cNvSpPr>
          <p:nvPr userDrawn="1"/>
        </p:nvSpPr>
        <p:spPr bwMode="auto">
          <a:xfrm>
            <a:off x="3691333" y="5997600"/>
            <a:ext cx="2271840" cy="447676"/>
          </a:xfrm>
          <a:prstGeom prst="rect">
            <a:avLst/>
          </a:prstGeom>
          <a:noFill/>
          <a:ln w="1778" algn="ctr">
            <a:noFill/>
            <a:miter lim="800000"/>
            <a:headEnd/>
            <a:tailEnd/>
          </a:ln>
          <a:effectLst/>
        </p:spPr>
        <p:txBody>
          <a:bodyPr wrap="square" lIns="0" tIns="342000" rIns="0" bIns="0" anchor="t" anchorCtr="0">
            <a:spAutoFit/>
          </a:bodyPr>
          <a:lstStyle/>
          <a:p>
            <a:pPr algn="r">
              <a:lnSpc>
                <a:spcPct val="95000"/>
              </a:lnSpc>
              <a:defRPr/>
            </a:pPr>
            <a:endParaRPr lang="en-GB" sz="700" b="0" cap="all" baseline="0" dirty="0">
              <a:solidFill>
                <a:schemeClr val="bg1"/>
              </a:solidFill>
              <a:latin typeface="+mn-lt"/>
            </a:endParaRPr>
          </a:p>
        </p:txBody>
      </p:sp>
      <p:sp>
        <p:nvSpPr>
          <p:cNvPr id="39" name="OFF_logo1Computed"/>
          <p:cNvSpPr/>
          <p:nvPr userDrawn="1"/>
        </p:nvSpPr>
        <p:spPr bwMode="auto">
          <a:xfrm>
            <a:off x="971999" y="5997600"/>
            <a:ext cx="65" cy="451123"/>
          </a:xfrm>
          <a:prstGeom prst="rect">
            <a:avLst/>
          </a:prstGeom>
          <a:noFill/>
          <a:ln w="1778" cap="flat" cmpd="sng" algn="ctr">
            <a:noFill/>
            <a:prstDash val="solid"/>
            <a:round/>
            <a:headEnd type="none" w="med" len="med"/>
            <a:tailEnd type="none" w="med" len="med"/>
          </a:ln>
          <a:effectLst/>
        </p:spPr>
        <p:txBody>
          <a:bodyPr vert="horz" wrap="none" lIns="0" tIns="309600" rIns="0" bIns="0" numCol="1" rtlCol="0" anchor="t" anchorCtr="0" compatLnSpc="1">
            <a:prstTxWarp prst="textNoShape">
              <a:avLst/>
            </a:prstTxWarp>
            <a:spAutoFit/>
          </a:bodyPr>
          <a:lstStyle/>
          <a:p>
            <a:pPr marL="0" marR="0" indent="0" algn="l" defTabSz="914400" rtl="0" eaLnBrk="1" fontAlgn="base" latinLnBrk="0" hangingPunct="1">
              <a:lnSpc>
                <a:spcPct val="90000"/>
              </a:lnSpc>
              <a:spcBef>
                <a:spcPct val="0"/>
              </a:spcBef>
              <a:spcAft>
                <a:spcPct val="0"/>
              </a:spcAft>
              <a:buClrTx/>
              <a:buSzTx/>
              <a:buFont typeface="AU Passata" pitchFamily="34" charset="0"/>
              <a:buNone/>
              <a:tabLst/>
            </a:pPr>
            <a:endParaRPr kumimoji="0" lang="en-GB" sz="1000" b="0" i="0" u="none" strike="noStrike" cap="all" normalizeH="0" baseline="0" noProof="1">
              <a:ln>
                <a:noFill/>
              </a:ln>
              <a:solidFill>
                <a:schemeClr val="bg1"/>
              </a:solidFill>
              <a:effectLst/>
              <a:latin typeface="AU Passata" pitchFamily="34" charset="0"/>
            </a:endParaRPr>
          </a:p>
        </p:txBody>
      </p:sp>
      <p:sp>
        <p:nvSpPr>
          <p:cNvPr id="17" name="SecondaryLogo"/>
          <p:cNvSpPr>
            <a:spLocks noChangeArrowheads="1"/>
          </p:cNvSpPr>
          <p:nvPr userDrawn="1"/>
        </p:nvSpPr>
        <p:spPr bwMode="auto">
          <a:xfrm>
            <a:off x="10206113" y="5999002"/>
            <a:ext cx="1666800" cy="558000"/>
          </a:xfrm>
          <a:prstGeom prst="rect">
            <a:avLst/>
          </a:prstGeom>
          <a:solidFill>
            <a:schemeClr val="bg1">
              <a:alpha val="0"/>
            </a:schemeClr>
          </a:solidFill>
          <a:ln w="1778" algn="ctr">
            <a:noFill/>
            <a:miter lim="800000"/>
            <a:headEnd/>
            <a:tailEnd/>
          </a:ln>
          <a:effectLst/>
        </p:spPr>
        <p:txBody>
          <a:bodyPr wrap="square" lIns="0" tIns="0" rIns="0" bIns="0" anchor="ctr">
            <a:noAutofit/>
          </a:bodyPr>
          <a:lstStyle/>
          <a:p>
            <a:pPr>
              <a:defRPr/>
            </a:pPr>
            <a:endParaRPr lang="en-GB" sz="700" b="0" dirty="0">
              <a:latin typeface="+mn-lt"/>
            </a:endParaRPr>
          </a:p>
        </p:txBody>
      </p:sp>
      <p:pic>
        <p:nvPicPr>
          <p:cNvPr id="18" name="Billede stre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73200" y="5997600"/>
            <a:ext cx="71734" cy="557999"/>
          </a:xfrm>
          <a:prstGeom prst="rect">
            <a:avLst/>
          </a:prstGeom>
        </p:spPr>
      </p:pic>
      <p:sp>
        <p:nvSpPr>
          <p:cNvPr id="4" name="Slide Number Placeholder 3"/>
          <p:cNvSpPr>
            <a:spLocks noGrp="1"/>
          </p:cNvSpPr>
          <p:nvPr>
            <p:ph type="sldNum" sz="quarter" idx="12"/>
          </p:nvPr>
        </p:nvSpPr>
        <p:spPr>
          <a:xfrm>
            <a:off x="11807992" y="6581497"/>
            <a:ext cx="252000" cy="153888"/>
          </a:xfrm>
        </p:spPr>
        <p:txBody>
          <a:bodyPr/>
          <a:lstStyle>
            <a:lvl1pPr>
              <a:defRPr>
                <a:solidFill>
                  <a:schemeClr val="bg1"/>
                </a:solidFill>
              </a:defRPr>
            </a:lvl1pPr>
          </a:lstStyle>
          <a:p>
            <a:pPr>
              <a:defRPr/>
            </a:pPr>
            <a:fld id="{E90C1E0A-682D-40DC-B1EA-26C007FDC330}" type="slidenum">
              <a:rPr lang="en-GB" smtClean="0"/>
              <a:pPr>
                <a:defRPr/>
              </a:pPr>
              <a:t>‹#›</a:t>
            </a:fld>
            <a:endParaRPr lang="en-GB" dirty="0"/>
          </a:p>
        </p:txBody>
      </p:sp>
      <p:sp>
        <p:nvSpPr>
          <p:cNvPr id="2" name="Date Placeholder 1" hidden="1"/>
          <p:cNvSpPr>
            <a:spLocks noGrp="1"/>
          </p:cNvSpPr>
          <p:nvPr>
            <p:ph type="dt" sz="half" idx="10"/>
          </p:nvPr>
        </p:nvSpPr>
        <p:spPr/>
        <p:txBody>
          <a:bodyPr/>
          <a:lstStyle/>
          <a:p>
            <a:fld id="{9C648D0C-4001-A148-B5F7-CCC65F2E3AE6}" type="datetime1">
              <a:rPr lang="da-DK" smtClean="0"/>
              <a:t>21.10.2024</a:t>
            </a:fld>
            <a:r>
              <a:rPr lang="en-GB"/>
              <a:t>30/10/2023</a:t>
            </a:r>
            <a:endParaRPr lang="en-GB" dirty="0"/>
          </a:p>
        </p:txBody>
      </p:sp>
      <p:sp>
        <p:nvSpPr>
          <p:cNvPr id="3" name="Footer Placeholder 2" hidden="1"/>
          <p:cNvSpPr>
            <a:spLocks noGrp="1"/>
          </p:cNvSpPr>
          <p:nvPr>
            <p:ph type="ftr" sz="quarter" idx="11"/>
          </p:nvPr>
        </p:nvSpPr>
        <p:spPr/>
        <p:txBody>
          <a:bodyPr/>
          <a:lstStyle/>
          <a:p>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ne line title and bullet text">
    <p:spTree>
      <p:nvGrpSpPr>
        <p:cNvPr id="1" name=""/>
        <p:cNvGrpSpPr/>
        <p:nvPr/>
      </p:nvGrpSpPr>
      <p:grpSpPr>
        <a:xfrm>
          <a:off x="0" y="0"/>
          <a:ext cx="0" cy="0"/>
          <a:chOff x="0" y="0"/>
          <a:chExt cx="0" cy="0"/>
        </a:xfrm>
      </p:grpSpPr>
      <p:sp>
        <p:nvSpPr>
          <p:cNvPr id="5" name="Hvid baggrund"/>
          <p:cNvSpPr/>
          <p:nvPr userDrawn="1"/>
        </p:nvSpPr>
        <p:spPr bwMode="auto">
          <a:xfrm>
            <a:off x="0" y="315913"/>
            <a:ext cx="12193200" cy="5894387"/>
          </a:xfrm>
          <a:prstGeom prst="rect">
            <a:avLst/>
          </a:prstGeom>
          <a:solidFill>
            <a:schemeClr val="bg1"/>
          </a:solidFill>
          <a:ln w="1778"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95000"/>
              </a:lnSpc>
              <a:spcBef>
                <a:spcPct val="0"/>
              </a:spcBef>
              <a:spcAft>
                <a:spcPct val="0"/>
              </a:spcAft>
              <a:buClrTx/>
              <a:buSzTx/>
              <a:buFont typeface="AU Passata" pitchFamily="34" charset="0"/>
              <a:buNone/>
              <a:tabLst/>
            </a:pPr>
            <a:endParaRPr kumimoji="0" lang="en-GB" sz="1600" b="0" i="0" u="none" strike="noStrike" cap="none" normalizeH="0" baseline="0" dirty="0" err="1">
              <a:ln>
                <a:noFill/>
              </a:ln>
              <a:solidFill>
                <a:schemeClr val="bg1"/>
              </a:solidFill>
              <a:effectLst/>
              <a:latin typeface="AU Passata" pitchFamily="34" charset="0"/>
            </a:endParaRPr>
          </a:p>
        </p:txBody>
      </p:sp>
      <p:sp>
        <p:nvSpPr>
          <p:cNvPr id="4" name="Title 1"/>
          <p:cNvSpPr>
            <a:spLocks noGrp="1"/>
          </p:cNvSpPr>
          <p:nvPr>
            <p:ph type="title"/>
          </p:nvPr>
        </p:nvSpPr>
        <p:spPr>
          <a:xfrm>
            <a:off x="985838" y="315913"/>
            <a:ext cx="10220326" cy="1057275"/>
          </a:xfrm>
        </p:spPr>
        <p:txBody>
          <a:bodyPr wrap="square" anchor="b" anchorCtr="0"/>
          <a:lstStyle>
            <a:lvl1pPr>
              <a:defRPr sz="3600" b="1" i="0">
                <a:latin typeface="Lato" panose="020F0502020204030203" pitchFamily="34" charset="77"/>
              </a:defRPr>
            </a:lvl1pPr>
          </a:lstStyle>
          <a:p>
            <a:r>
              <a:rPr lang="en-GB" dirty="0"/>
              <a:t>Click to edit Master title style</a:t>
            </a:r>
          </a:p>
        </p:txBody>
      </p:sp>
      <p:sp>
        <p:nvSpPr>
          <p:cNvPr id="3" name="Content Placeholder 2"/>
          <p:cNvSpPr>
            <a:spLocks noGrp="1"/>
          </p:cNvSpPr>
          <p:nvPr>
            <p:ph idx="1"/>
          </p:nvPr>
        </p:nvSpPr>
        <p:spPr>
          <a:xfrm>
            <a:off x="985838" y="1958975"/>
            <a:ext cx="10220325" cy="3935412"/>
          </a:xfrm>
        </p:spPr>
        <p:txBody>
          <a:bodyPr/>
          <a:lstStyle>
            <a:lvl1pPr marL="0" indent="0">
              <a:lnSpc>
                <a:spcPct val="100000"/>
              </a:lnSpc>
              <a:buFont typeface="Calibri" panose="020F0502020204030204" pitchFamily="34" charset="0"/>
              <a:buChar char="​"/>
              <a:defRPr>
                <a:latin typeface="Lato" panose="020F0502020204030203" pitchFamily="34" charset="77"/>
              </a:defRPr>
            </a:lvl1pPr>
            <a:lvl2pPr>
              <a:lnSpc>
                <a:spcPct val="100000"/>
              </a:lnSpc>
              <a:defRPr>
                <a:latin typeface="Lato" panose="020F0502020204030203" pitchFamily="34" charset="77"/>
              </a:defRPr>
            </a:lvl2pPr>
            <a:lvl3pPr>
              <a:lnSpc>
                <a:spcPct val="100000"/>
              </a:lnSpc>
              <a:defRPr>
                <a:latin typeface="Lato" panose="020F0502020204030203" pitchFamily="34" charset="77"/>
              </a:defRPr>
            </a:lvl3pPr>
            <a:lvl4pPr>
              <a:lnSpc>
                <a:spcPct val="100000"/>
              </a:lnSpc>
              <a:defRPr>
                <a:latin typeface="Lato" panose="020F0502020204030203" pitchFamily="34" charset="77"/>
              </a:defRPr>
            </a:lvl4pPr>
            <a:lvl5pPr>
              <a:lnSpc>
                <a:spcPct val="100000"/>
              </a:lnSpc>
              <a:defRPr>
                <a:latin typeface="Lato" panose="020F0502020204030203" pitchFamily="34" charset="77"/>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9" name="Slide Number Placeholder 8"/>
          <p:cNvSpPr>
            <a:spLocks noGrp="1"/>
          </p:cNvSpPr>
          <p:nvPr>
            <p:ph type="sldNum" sz="quarter" idx="12"/>
          </p:nvPr>
        </p:nvSpPr>
        <p:spPr>
          <a:xfrm>
            <a:off x="11278987" y="6446677"/>
            <a:ext cx="909837" cy="153888"/>
          </a:xfrm>
        </p:spPr>
        <p:txBody>
          <a:bodyPr anchor="b"/>
          <a:lstStyle>
            <a:lvl1pPr algn="l">
              <a:defRPr sz="1200">
                <a:solidFill>
                  <a:schemeClr val="bg2">
                    <a:lumMod val="25000"/>
                    <a:lumOff val="75000"/>
                  </a:schemeClr>
                </a:solidFill>
                <a:latin typeface="Lato" panose="020F0502020204030203" pitchFamily="34" charset="77"/>
              </a:defRPr>
            </a:lvl1pPr>
          </a:lstStyle>
          <a:p>
            <a:pPr>
              <a:defRPr/>
            </a:pPr>
            <a:fld id="{E90C1E0A-682D-40DC-B1EA-26C007FDC330}" type="slidenum">
              <a:rPr lang="en-GB" smtClean="0"/>
              <a:pPr>
                <a:defRPr/>
              </a:pPr>
              <a:t>‹#›</a:t>
            </a:fld>
            <a:endParaRPr lang="en-GB" dirty="0"/>
          </a:p>
        </p:txBody>
      </p:sp>
      <p:sp>
        <p:nvSpPr>
          <p:cNvPr id="7" name="Date Placeholder 6" hidden="1"/>
          <p:cNvSpPr>
            <a:spLocks noGrp="1"/>
          </p:cNvSpPr>
          <p:nvPr>
            <p:ph type="dt" sz="half" idx="10"/>
          </p:nvPr>
        </p:nvSpPr>
        <p:spPr/>
        <p:txBody>
          <a:bodyPr/>
          <a:lstStyle/>
          <a:p>
            <a:fld id="{11DA6598-452F-D344-ADA7-9C187DFACFE6}" type="datetime1">
              <a:rPr lang="da-DK" smtClean="0"/>
              <a:t>21.10.2024</a:t>
            </a:fld>
            <a:r>
              <a:rPr lang="en-GB"/>
              <a:t>30/10/2023</a:t>
            </a:r>
            <a:endParaRPr lang="en-GB" dirty="0"/>
          </a:p>
        </p:txBody>
      </p:sp>
      <p:sp>
        <p:nvSpPr>
          <p:cNvPr id="8" name="Footer Placeholder 7" hidden="1"/>
          <p:cNvSpPr>
            <a:spLocks noGrp="1"/>
          </p:cNvSpPr>
          <p:nvPr>
            <p:ph type="ftr" sz="quarter" idx="11"/>
          </p:nvPr>
        </p:nvSpPr>
        <p:spPr/>
        <p:txBody>
          <a:bodyPr/>
          <a:lstStyle/>
          <a:p>
            <a:endParaRPr lang="en-GB" dirty="0"/>
          </a:p>
        </p:txBody>
      </p:sp>
      <p:sp>
        <p:nvSpPr>
          <p:cNvPr id="6" name="TextBox 5">
            <a:extLst>
              <a:ext uri="{FF2B5EF4-FFF2-40B4-BE49-F238E27FC236}">
                <a16:creationId xmlns:a16="http://schemas.microsoft.com/office/drawing/2014/main" id="{252380C1-21DF-E4F5-3E65-4E7BE250F325}"/>
              </a:ext>
            </a:extLst>
          </p:cNvPr>
          <p:cNvSpPr txBox="1"/>
          <p:nvPr userDrawn="1"/>
        </p:nvSpPr>
        <p:spPr>
          <a:xfrm>
            <a:off x="985838" y="6425132"/>
            <a:ext cx="10220325" cy="175433"/>
          </a:xfrm>
          <a:prstGeom prst="rect">
            <a:avLst/>
          </a:prstGeom>
          <a:noFill/>
        </p:spPr>
        <p:txBody>
          <a:bodyPr wrap="square" lIns="0" tIns="0" rIns="0" bIns="0" rtlCol="0" anchor="b">
            <a:spAutoFit/>
          </a:bodyPr>
          <a:lstStyle/>
          <a:p>
            <a:pPr marL="0" marR="0" lvl="0" indent="0" algn="r" defTabSz="914400" rtl="0" eaLnBrk="1" fontAlgn="base" latinLnBrk="0" hangingPunct="1">
              <a:lnSpc>
                <a:spcPct val="95000"/>
              </a:lnSpc>
              <a:spcBef>
                <a:spcPct val="0"/>
              </a:spcBef>
              <a:spcAft>
                <a:spcPct val="0"/>
              </a:spcAft>
              <a:buClrTx/>
              <a:buSzTx/>
              <a:buFont typeface="AU Passata" pitchFamily="34" charset="0"/>
              <a:buNone/>
              <a:tabLst/>
              <a:defRPr/>
            </a:pPr>
            <a:r>
              <a:rPr lang="en-DK" sz="1200" b="0" dirty="0">
                <a:solidFill>
                  <a:srgbClr val="C1BDD7"/>
                </a:solidFill>
                <a:latin typeface="Lato" panose="020F0502020204030203" pitchFamily="34" charset="77"/>
              </a:rPr>
              <a:t>IDENTIFYING RELEVANT SUBJECT-SPECIFIC DIGITAL COMPETENCIES  </a:t>
            </a:r>
            <a:r>
              <a:rPr lang="en-DK" sz="1200" i="1" dirty="0">
                <a:solidFill>
                  <a:srgbClr val="C1BDD7"/>
                </a:solidFill>
                <a:latin typeface="Lato" panose="020F0502020204030203" pitchFamily="34" charset="77"/>
              </a:rPr>
              <a:t>Workshop 1    |   </a:t>
            </a:r>
            <a:r>
              <a:rPr lang="en-GB" sz="1200" dirty="0">
                <a:solidFill>
                  <a:srgbClr val="C1BDD7"/>
                </a:solidFill>
                <a:latin typeface="Lato" panose="020F0502020204030203" pitchFamily="34" charset="77"/>
              </a:rPr>
              <a:t>d</a:t>
            </a:r>
            <a:r>
              <a:rPr lang="en-DK" sz="1200" dirty="0">
                <a:solidFill>
                  <a:srgbClr val="C1BDD7"/>
                </a:solidFill>
                <a:latin typeface="Lato" panose="020F0502020204030203" pitchFamily="34" charset="77"/>
              </a:rPr>
              <a:t>igitalcurriculum.au.dk  |</a:t>
            </a:r>
          </a:p>
        </p:txBody>
      </p:sp>
    </p:spTree>
    <p:extLst>
      <p:ext uri="{BB962C8B-B14F-4D97-AF65-F5344CB8AC3E}">
        <p14:creationId xmlns:p14="http://schemas.microsoft.com/office/powerpoint/2010/main" val="3997128513"/>
      </p:ext>
    </p:extLst>
  </p:cSld>
  <p:clrMapOvr>
    <a:masterClrMapping/>
  </p:clrMapOvr>
  <p:extLst>
    <p:ext uri="{DCECCB84-F9BA-43D5-87BE-67443E8EF086}">
      <p15:sldGuideLst xmlns:p15="http://schemas.microsoft.com/office/powerpoint/2012/main">
        <p15:guide id="1" orient="horz" pos="865" userDrawn="1">
          <p15:clr>
            <a:srgbClr val="00000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One line title and bullet text">
    <p:bg>
      <p:bgPr>
        <a:solidFill>
          <a:srgbClr val="C1BDD7"/>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A536C16-1CC3-6E1E-C5DA-D0B652D40513}"/>
              </a:ext>
            </a:extLst>
          </p:cNvPr>
          <p:cNvSpPr/>
          <p:nvPr userDrawn="1"/>
        </p:nvSpPr>
        <p:spPr bwMode="auto">
          <a:xfrm>
            <a:off x="405780" y="0"/>
            <a:ext cx="11078617" cy="6858000"/>
          </a:xfrm>
          <a:prstGeom prst="rect">
            <a:avLst/>
          </a:prstGeom>
          <a:solidFill>
            <a:schemeClr val="tx1"/>
          </a:solidFill>
          <a:ln w="1778"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0"/>
              </a:spcBef>
              <a:spcAft>
                <a:spcPct val="0"/>
              </a:spcAft>
              <a:buClrTx/>
              <a:buSzTx/>
              <a:buFont typeface="AU Passata" pitchFamily="34" charset="0"/>
              <a:buNone/>
              <a:tabLst/>
            </a:pPr>
            <a:endParaRPr kumimoji="0" lang="en-DK" sz="1600" b="0" i="0" u="none" strike="noStrike" cap="none" normalizeH="0" baseline="0" dirty="0" err="1">
              <a:ln>
                <a:noFill/>
              </a:ln>
              <a:solidFill>
                <a:schemeClr val="bg1"/>
              </a:solidFill>
              <a:effectLst/>
              <a:latin typeface="AU Passata" pitchFamily="34" charset="0"/>
            </a:endParaRPr>
          </a:p>
        </p:txBody>
      </p:sp>
      <p:sp>
        <p:nvSpPr>
          <p:cNvPr id="5" name="Hvid baggrund"/>
          <p:cNvSpPr/>
          <p:nvPr userDrawn="1"/>
        </p:nvSpPr>
        <p:spPr bwMode="auto">
          <a:xfrm>
            <a:off x="0" y="315913"/>
            <a:ext cx="12193200" cy="5894387"/>
          </a:xfrm>
          <a:prstGeom prst="rect">
            <a:avLst/>
          </a:prstGeom>
          <a:noFill/>
          <a:ln w="1778"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95000"/>
              </a:lnSpc>
              <a:spcBef>
                <a:spcPct val="0"/>
              </a:spcBef>
              <a:spcAft>
                <a:spcPct val="0"/>
              </a:spcAft>
              <a:buClrTx/>
              <a:buSzTx/>
              <a:buFont typeface="AU Passata" pitchFamily="34" charset="0"/>
              <a:buNone/>
              <a:tabLst/>
            </a:pPr>
            <a:endParaRPr kumimoji="0" lang="en-GB" sz="1600" b="0" i="0" u="none" strike="noStrike" cap="none" normalizeH="0" baseline="0" dirty="0" err="1">
              <a:ln>
                <a:noFill/>
              </a:ln>
              <a:solidFill>
                <a:schemeClr val="bg1"/>
              </a:solidFill>
              <a:effectLst/>
              <a:latin typeface="AU Passata" pitchFamily="34" charset="0"/>
            </a:endParaRPr>
          </a:p>
        </p:txBody>
      </p:sp>
      <p:sp>
        <p:nvSpPr>
          <p:cNvPr id="4" name="Title 1"/>
          <p:cNvSpPr>
            <a:spLocks noGrp="1"/>
          </p:cNvSpPr>
          <p:nvPr>
            <p:ph type="title"/>
          </p:nvPr>
        </p:nvSpPr>
        <p:spPr>
          <a:xfrm>
            <a:off x="985838" y="315913"/>
            <a:ext cx="10220326" cy="1057275"/>
          </a:xfrm>
        </p:spPr>
        <p:txBody>
          <a:bodyPr wrap="square" anchor="b" anchorCtr="0"/>
          <a:lstStyle>
            <a:lvl1pPr>
              <a:defRPr sz="3600" b="1" i="0">
                <a:solidFill>
                  <a:schemeClr val="bg1"/>
                </a:solidFill>
                <a:latin typeface="Lato" panose="020F0502020204030203" pitchFamily="34" charset="77"/>
              </a:defRPr>
            </a:lvl1pPr>
          </a:lstStyle>
          <a:p>
            <a:r>
              <a:rPr lang="en-GB" dirty="0"/>
              <a:t>Click to edit Master title style</a:t>
            </a:r>
          </a:p>
        </p:txBody>
      </p:sp>
      <p:sp>
        <p:nvSpPr>
          <p:cNvPr id="3" name="Content Placeholder 2"/>
          <p:cNvSpPr>
            <a:spLocks noGrp="1"/>
          </p:cNvSpPr>
          <p:nvPr>
            <p:ph idx="1"/>
          </p:nvPr>
        </p:nvSpPr>
        <p:spPr>
          <a:xfrm>
            <a:off x="985838" y="1958975"/>
            <a:ext cx="10220325" cy="3935412"/>
          </a:xfrm>
        </p:spPr>
        <p:txBody>
          <a:bodyPr/>
          <a:lstStyle>
            <a:lvl1pPr marL="0" indent="0">
              <a:lnSpc>
                <a:spcPct val="100000"/>
              </a:lnSpc>
              <a:buFont typeface="Calibri" panose="020F0502020204030204" pitchFamily="34" charset="0"/>
              <a:buChar char="​"/>
              <a:defRPr>
                <a:solidFill>
                  <a:schemeClr val="bg1"/>
                </a:solidFill>
                <a:latin typeface="Lato" panose="020F0502020204030203" pitchFamily="34" charset="77"/>
              </a:defRPr>
            </a:lvl1pPr>
            <a:lvl2pPr>
              <a:lnSpc>
                <a:spcPct val="100000"/>
              </a:lnSpc>
              <a:defRPr>
                <a:solidFill>
                  <a:schemeClr val="bg1"/>
                </a:solidFill>
                <a:latin typeface="Lato" panose="020F0502020204030203" pitchFamily="34" charset="77"/>
              </a:defRPr>
            </a:lvl2pPr>
            <a:lvl3pPr>
              <a:lnSpc>
                <a:spcPct val="100000"/>
              </a:lnSpc>
              <a:defRPr>
                <a:solidFill>
                  <a:schemeClr val="bg1"/>
                </a:solidFill>
                <a:latin typeface="Lato" panose="020F0502020204030203" pitchFamily="34" charset="77"/>
              </a:defRPr>
            </a:lvl3pPr>
            <a:lvl4pPr>
              <a:lnSpc>
                <a:spcPct val="100000"/>
              </a:lnSpc>
              <a:defRPr>
                <a:solidFill>
                  <a:schemeClr val="bg1"/>
                </a:solidFill>
                <a:latin typeface="Lato" panose="020F0502020204030203" pitchFamily="34" charset="77"/>
              </a:defRPr>
            </a:lvl4pPr>
            <a:lvl5pPr>
              <a:lnSpc>
                <a:spcPct val="100000"/>
              </a:lnSpc>
              <a:defRPr>
                <a:solidFill>
                  <a:schemeClr val="bg1"/>
                </a:solidFill>
                <a:latin typeface="Lato" panose="020F0502020204030203" pitchFamily="34" charset="77"/>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9" name="Slide Number Placeholder 8"/>
          <p:cNvSpPr>
            <a:spLocks noGrp="1"/>
          </p:cNvSpPr>
          <p:nvPr>
            <p:ph type="sldNum" sz="quarter" idx="12"/>
          </p:nvPr>
        </p:nvSpPr>
        <p:spPr>
          <a:xfrm>
            <a:off x="11278987" y="6446677"/>
            <a:ext cx="909837" cy="153888"/>
          </a:xfrm>
        </p:spPr>
        <p:txBody>
          <a:bodyPr anchor="b"/>
          <a:lstStyle>
            <a:lvl1pPr algn="l">
              <a:defRPr sz="1200">
                <a:solidFill>
                  <a:schemeClr val="bg2">
                    <a:lumMod val="25000"/>
                    <a:lumOff val="75000"/>
                  </a:schemeClr>
                </a:solidFill>
                <a:latin typeface="Lato" panose="020F0502020204030203" pitchFamily="34" charset="77"/>
              </a:defRPr>
            </a:lvl1pPr>
          </a:lstStyle>
          <a:p>
            <a:pPr>
              <a:defRPr/>
            </a:pPr>
            <a:fld id="{E90C1E0A-682D-40DC-B1EA-26C007FDC330}" type="slidenum">
              <a:rPr lang="en-GB" smtClean="0"/>
              <a:pPr>
                <a:defRPr/>
              </a:pPr>
              <a:t>‹#›</a:t>
            </a:fld>
            <a:endParaRPr lang="en-GB" dirty="0"/>
          </a:p>
        </p:txBody>
      </p:sp>
      <p:sp>
        <p:nvSpPr>
          <p:cNvPr id="7" name="Date Placeholder 6" hidden="1"/>
          <p:cNvSpPr>
            <a:spLocks noGrp="1"/>
          </p:cNvSpPr>
          <p:nvPr>
            <p:ph type="dt" sz="half" idx="10"/>
          </p:nvPr>
        </p:nvSpPr>
        <p:spPr/>
        <p:txBody>
          <a:bodyPr/>
          <a:lstStyle/>
          <a:p>
            <a:fld id="{11DA6598-452F-D344-ADA7-9C187DFACFE6}" type="datetime1">
              <a:rPr lang="da-DK" smtClean="0"/>
              <a:t>21.10.2024</a:t>
            </a:fld>
            <a:r>
              <a:rPr lang="en-GB"/>
              <a:t>30/10/2023</a:t>
            </a:r>
            <a:endParaRPr lang="en-GB" dirty="0"/>
          </a:p>
        </p:txBody>
      </p:sp>
      <p:sp>
        <p:nvSpPr>
          <p:cNvPr id="8" name="Footer Placeholder 7" hidden="1"/>
          <p:cNvSpPr>
            <a:spLocks noGrp="1"/>
          </p:cNvSpPr>
          <p:nvPr>
            <p:ph type="ftr" sz="quarter" idx="11"/>
          </p:nvPr>
        </p:nvSpPr>
        <p:spPr/>
        <p:txBody>
          <a:bodyPr/>
          <a:lstStyle/>
          <a:p>
            <a:endParaRPr lang="en-GB" dirty="0"/>
          </a:p>
        </p:txBody>
      </p:sp>
      <p:sp>
        <p:nvSpPr>
          <p:cNvPr id="6" name="TextBox 5">
            <a:extLst>
              <a:ext uri="{FF2B5EF4-FFF2-40B4-BE49-F238E27FC236}">
                <a16:creationId xmlns:a16="http://schemas.microsoft.com/office/drawing/2014/main" id="{252380C1-21DF-E4F5-3E65-4E7BE250F325}"/>
              </a:ext>
            </a:extLst>
          </p:cNvPr>
          <p:cNvSpPr txBox="1"/>
          <p:nvPr userDrawn="1"/>
        </p:nvSpPr>
        <p:spPr>
          <a:xfrm>
            <a:off x="985838" y="6425132"/>
            <a:ext cx="10220325" cy="175433"/>
          </a:xfrm>
          <a:prstGeom prst="rect">
            <a:avLst/>
          </a:prstGeom>
          <a:noFill/>
        </p:spPr>
        <p:txBody>
          <a:bodyPr wrap="square" lIns="0" tIns="0" rIns="0" bIns="0" rtlCol="0" anchor="b">
            <a:spAutoFit/>
          </a:bodyPr>
          <a:lstStyle/>
          <a:p>
            <a:pPr marL="0" marR="0" lvl="0" indent="0" algn="r" defTabSz="914400" rtl="0" eaLnBrk="1" fontAlgn="base" latinLnBrk="0" hangingPunct="1">
              <a:lnSpc>
                <a:spcPct val="95000"/>
              </a:lnSpc>
              <a:spcBef>
                <a:spcPct val="0"/>
              </a:spcBef>
              <a:spcAft>
                <a:spcPct val="0"/>
              </a:spcAft>
              <a:buClrTx/>
              <a:buSzTx/>
              <a:buFont typeface="AU Passata" pitchFamily="34" charset="0"/>
              <a:buNone/>
              <a:tabLst/>
              <a:defRPr/>
            </a:pPr>
            <a:r>
              <a:rPr lang="en-DK" sz="1200" b="0" dirty="0">
                <a:solidFill>
                  <a:srgbClr val="C1BDD7"/>
                </a:solidFill>
                <a:latin typeface="Lato" panose="020F0502020204030203" pitchFamily="34" charset="77"/>
              </a:rPr>
              <a:t>IDENTIFYING RELEVANT SUBJECT-SPECIFIC DIGITAL COMPETENCIES  </a:t>
            </a:r>
            <a:r>
              <a:rPr lang="en-DK" sz="1200" i="1" dirty="0">
                <a:solidFill>
                  <a:srgbClr val="C1BDD7"/>
                </a:solidFill>
                <a:latin typeface="Lato" panose="020F0502020204030203" pitchFamily="34" charset="77"/>
              </a:rPr>
              <a:t>Workshop 1    |   </a:t>
            </a:r>
            <a:r>
              <a:rPr lang="en-GB" sz="1200" dirty="0">
                <a:solidFill>
                  <a:srgbClr val="C1BDD7"/>
                </a:solidFill>
                <a:latin typeface="Lato" panose="020F0502020204030203" pitchFamily="34" charset="77"/>
              </a:rPr>
              <a:t>d</a:t>
            </a:r>
            <a:r>
              <a:rPr lang="en-DK" sz="1200" dirty="0">
                <a:solidFill>
                  <a:srgbClr val="C1BDD7"/>
                </a:solidFill>
                <a:latin typeface="Lato" panose="020F0502020204030203" pitchFamily="34" charset="77"/>
              </a:rPr>
              <a:t>igitalcurriculum.au.dk  |</a:t>
            </a:r>
          </a:p>
        </p:txBody>
      </p:sp>
      <p:sp>
        <p:nvSpPr>
          <p:cNvPr id="14" name="TextBox 13">
            <a:extLst>
              <a:ext uri="{FF2B5EF4-FFF2-40B4-BE49-F238E27FC236}">
                <a16:creationId xmlns:a16="http://schemas.microsoft.com/office/drawing/2014/main" id="{4DA8D130-EDFC-2514-CE31-275D224DEE70}"/>
              </a:ext>
            </a:extLst>
          </p:cNvPr>
          <p:cNvSpPr txBox="1"/>
          <p:nvPr userDrawn="1"/>
        </p:nvSpPr>
        <p:spPr>
          <a:xfrm rot="5400000">
            <a:off x="9969920" y="4611036"/>
            <a:ext cx="3737757" cy="233910"/>
          </a:xfrm>
          <a:prstGeom prst="rect">
            <a:avLst/>
          </a:prstGeom>
          <a:noFill/>
        </p:spPr>
        <p:txBody>
          <a:bodyPr wrap="square" lIns="0" tIns="0" rIns="0" bIns="0" rtlCol="0">
            <a:spAutoFit/>
          </a:bodyPr>
          <a:lstStyle/>
          <a:p>
            <a:pPr>
              <a:lnSpc>
                <a:spcPct val="95000"/>
              </a:lnSpc>
            </a:pPr>
            <a:r>
              <a:rPr lang="en-DK" sz="1600" spc="600" dirty="0">
                <a:solidFill>
                  <a:schemeClr val="tx1"/>
                </a:solidFill>
                <a:latin typeface="+mn-lt"/>
              </a:rPr>
              <a:t>FACILITATOR SLIDES</a:t>
            </a:r>
          </a:p>
        </p:txBody>
      </p:sp>
    </p:spTree>
    <p:extLst>
      <p:ext uri="{BB962C8B-B14F-4D97-AF65-F5344CB8AC3E}">
        <p14:creationId xmlns:p14="http://schemas.microsoft.com/office/powerpoint/2010/main" val="330242583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865" userDrawn="1">
          <p15:clr>
            <a:srgbClr val="00000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5" name="Picture Placeholder 1"/>
          <p:cNvSpPr>
            <a:spLocks noGrp="1"/>
          </p:cNvSpPr>
          <p:nvPr>
            <p:ph type="pic" sz="quarter" idx="11" hasCustomPrompt="1"/>
          </p:nvPr>
        </p:nvSpPr>
        <p:spPr>
          <a:xfrm>
            <a:off x="316800" y="316799"/>
            <a:ext cx="11559600" cy="6241163"/>
          </a:xfrm>
          <a:solidFill>
            <a:schemeClr val="bg1"/>
          </a:solidFill>
        </p:spPr>
        <p:txBody>
          <a:bodyPr/>
          <a:lstStyle>
            <a:lvl1pPr marL="0" indent="0">
              <a:buFontTx/>
              <a:buNone/>
              <a:defRPr b="0"/>
            </a:lvl1pPr>
          </a:lstStyle>
          <a:p>
            <a:r>
              <a:rPr lang="en-GB" dirty="0"/>
              <a:t>Click here and add image via Templafy Image Library</a:t>
            </a:r>
          </a:p>
        </p:txBody>
      </p:sp>
      <p:sp>
        <p:nvSpPr>
          <p:cNvPr id="8" name="Slide Number Placeholder 7"/>
          <p:cNvSpPr>
            <a:spLocks noGrp="1"/>
          </p:cNvSpPr>
          <p:nvPr>
            <p:ph type="sldNum" sz="quarter" idx="14"/>
          </p:nvPr>
        </p:nvSpPr>
        <p:spPr>
          <a:xfrm>
            <a:off x="11807992" y="6581497"/>
            <a:ext cx="252000" cy="153888"/>
          </a:xfrm>
        </p:spPr>
        <p:txBody>
          <a:bodyPr/>
          <a:lstStyle/>
          <a:p>
            <a:pPr>
              <a:defRPr/>
            </a:pPr>
            <a:fld id="{E90C1E0A-682D-40DC-B1EA-26C007FDC330}" type="slidenum">
              <a:rPr lang="en-GB" smtClean="0"/>
              <a:pPr>
                <a:defRPr/>
              </a:pPr>
              <a:t>‹#›</a:t>
            </a:fld>
            <a:endParaRPr lang="en-GB" dirty="0"/>
          </a:p>
        </p:txBody>
      </p:sp>
      <p:sp>
        <p:nvSpPr>
          <p:cNvPr id="6" name="Date Placeholder 5" hidden="1"/>
          <p:cNvSpPr>
            <a:spLocks noGrp="1"/>
          </p:cNvSpPr>
          <p:nvPr>
            <p:ph type="dt" sz="half" idx="12"/>
          </p:nvPr>
        </p:nvSpPr>
        <p:spPr/>
        <p:txBody>
          <a:bodyPr/>
          <a:lstStyle/>
          <a:p>
            <a:fld id="{F25F0978-5B70-5441-922A-782069B5EE1B}" type="datetime1">
              <a:rPr lang="da-DK" smtClean="0"/>
              <a:t>21.10.2024</a:t>
            </a:fld>
            <a:r>
              <a:rPr lang="en-GB"/>
              <a:t>30/10/2023</a:t>
            </a:r>
            <a:endParaRPr lang="en-GB" dirty="0"/>
          </a:p>
        </p:txBody>
      </p:sp>
      <p:sp>
        <p:nvSpPr>
          <p:cNvPr id="7" name="Footer Placeholder 6" hidden="1"/>
          <p:cNvSpPr>
            <a:spLocks noGrp="1"/>
          </p:cNvSpPr>
          <p:nvPr>
            <p:ph type="ftr" sz="quarter" idx="13"/>
          </p:nvPr>
        </p:nvSpPr>
        <p:spPr/>
        <p:txBody>
          <a:bodyPr/>
          <a:lstStyle/>
          <a:p>
            <a:endParaRPr lang="en-GB" dirty="0"/>
          </a:p>
        </p:txBody>
      </p:sp>
    </p:spTree>
    <p:extLst>
      <p:ext uri="{BB962C8B-B14F-4D97-AF65-F5344CB8AC3E}">
        <p14:creationId xmlns:p14="http://schemas.microsoft.com/office/powerpoint/2010/main" val="30776182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7" name="Placeholder title 1"/>
          <p:cNvSpPr>
            <a:spLocks noGrp="1" noChangeArrowheads="1"/>
          </p:cNvSpPr>
          <p:nvPr>
            <p:ph type="title"/>
          </p:nvPr>
        </p:nvSpPr>
        <p:spPr bwMode="auto">
          <a:xfrm>
            <a:off x="315913" y="149115"/>
            <a:ext cx="11557000" cy="130932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GB" noProof="0" dirty="0"/>
              <a:t>Click to edit Master title style</a:t>
            </a:r>
            <a:endParaRPr lang="en-GB"/>
          </a:p>
        </p:txBody>
      </p:sp>
      <p:sp>
        <p:nvSpPr>
          <p:cNvPr id="1028" name="Rectangle 2"/>
          <p:cNvSpPr>
            <a:spLocks noGrp="1" noChangeArrowheads="1"/>
          </p:cNvSpPr>
          <p:nvPr>
            <p:ph type="body" idx="1"/>
          </p:nvPr>
        </p:nvSpPr>
        <p:spPr bwMode="auto">
          <a:xfrm>
            <a:off x="985838" y="1960079"/>
            <a:ext cx="10220325" cy="393748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noProof="0" dirty="0"/>
              <a:t>Click to edit Master text styles</a:t>
            </a:r>
            <a:endParaRPr lang="en-GB"/>
          </a:p>
          <a:p>
            <a:pPr lvl="1"/>
            <a:r>
              <a:rPr lang="en-GB" noProof="0" dirty="0"/>
              <a:t>Second level</a:t>
            </a:r>
            <a:endParaRPr lang="en-GB"/>
          </a:p>
          <a:p>
            <a:pPr lvl="2"/>
            <a:r>
              <a:rPr lang="en-GB" noProof="0" dirty="0"/>
              <a:t>Third level</a:t>
            </a:r>
            <a:endParaRPr lang="en-GB"/>
          </a:p>
          <a:p>
            <a:pPr lvl="3"/>
            <a:r>
              <a:rPr lang="en-GB" noProof="0" dirty="0"/>
              <a:t>Fourth level</a:t>
            </a:r>
            <a:endParaRPr lang="en-GB"/>
          </a:p>
          <a:p>
            <a:pPr lvl="4"/>
            <a:r>
              <a:rPr lang="en-GB" noProof="0" dirty="0"/>
              <a:t>Fifth level</a:t>
            </a:r>
            <a:endParaRPr lang="en-GB"/>
          </a:p>
          <a:p>
            <a:pPr lvl="5"/>
            <a:r>
              <a:rPr lang="en-GB" noProof="0" dirty="0"/>
              <a:t>6 level</a:t>
            </a:r>
            <a:endParaRPr lang="en-GB"/>
          </a:p>
          <a:p>
            <a:pPr lvl="6"/>
            <a:r>
              <a:rPr lang="en-GB" noProof="0" dirty="0"/>
              <a:t>7 level</a:t>
            </a:r>
            <a:endParaRPr lang="en-GB"/>
          </a:p>
          <a:p>
            <a:pPr lvl="7"/>
            <a:r>
              <a:rPr lang="en-GB" noProof="0" dirty="0"/>
              <a:t>8 level</a:t>
            </a:r>
            <a:endParaRPr lang="en-GB"/>
          </a:p>
          <a:p>
            <a:pPr lvl="8"/>
            <a:r>
              <a:rPr lang="en-GB" noProof="0" dirty="0"/>
              <a:t>9 level</a:t>
            </a:r>
            <a:endParaRPr lang="en-GB"/>
          </a:p>
        </p:txBody>
      </p:sp>
      <p:sp>
        <p:nvSpPr>
          <p:cNvPr id="33" name="SecondaryLogo_sort"/>
          <p:cNvSpPr>
            <a:spLocks noChangeArrowheads="1"/>
          </p:cNvSpPr>
          <p:nvPr/>
        </p:nvSpPr>
        <p:spPr bwMode="auto">
          <a:xfrm>
            <a:off x="10206000" y="5999002"/>
            <a:ext cx="1666800" cy="558000"/>
          </a:xfrm>
          <a:prstGeom prst="rect">
            <a:avLst/>
          </a:prstGeom>
          <a:solidFill>
            <a:schemeClr val="bg1">
              <a:alpha val="0"/>
            </a:schemeClr>
          </a:solidFill>
          <a:ln w="1778" algn="ctr">
            <a:noFill/>
            <a:miter lim="800000"/>
            <a:headEnd/>
            <a:tailEnd/>
          </a:ln>
          <a:effectLst/>
        </p:spPr>
        <p:txBody>
          <a:bodyPr wrap="square" lIns="0" tIns="0" rIns="0" bIns="0" anchor="ctr">
            <a:noAutofit/>
          </a:bodyPr>
          <a:lstStyle/>
          <a:p>
            <a:pPr>
              <a:defRPr/>
            </a:pPr>
            <a:endParaRPr lang="en-GB" sz="700" b="0" dirty="0">
              <a:latin typeface="+mn-lt"/>
            </a:endParaRPr>
          </a:p>
        </p:txBody>
      </p:sp>
      <p:sp>
        <p:nvSpPr>
          <p:cNvPr id="19" name="FLD_Event"/>
          <p:cNvSpPr txBox="1">
            <a:spLocks noChangeArrowheads="1"/>
          </p:cNvSpPr>
          <p:nvPr userDrawn="1"/>
        </p:nvSpPr>
        <p:spPr bwMode="auto">
          <a:xfrm>
            <a:off x="3691333" y="5997600"/>
            <a:ext cx="2271840" cy="447676"/>
          </a:xfrm>
          <a:prstGeom prst="rect">
            <a:avLst/>
          </a:prstGeom>
          <a:noFill/>
          <a:ln w="1778" algn="ctr">
            <a:noFill/>
            <a:miter lim="800000"/>
            <a:headEnd/>
            <a:tailEnd/>
          </a:ln>
          <a:effectLst/>
        </p:spPr>
        <p:txBody>
          <a:bodyPr wrap="square" lIns="0" tIns="342000" rIns="0" bIns="0" anchor="t" anchorCtr="0">
            <a:spAutoFit/>
          </a:bodyPr>
          <a:lstStyle/>
          <a:p>
            <a:pPr algn="r">
              <a:lnSpc>
                <a:spcPct val="95000"/>
              </a:lnSpc>
              <a:defRPr/>
            </a:pPr>
            <a:endParaRPr lang="en-GB" sz="700" b="0" cap="all" baseline="0" dirty="0">
              <a:solidFill>
                <a:schemeClr val="tx1"/>
              </a:solidFill>
              <a:latin typeface="+mn-lt"/>
            </a:endParaRPr>
          </a:p>
        </p:txBody>
      </p:sp>
      <p:sp>
        <p:nvSpPr>
          <p:cNvPr id="25" name="OFF_logo2Computed"/>
          <p:cNvSpPr txBox="1">
            <a:spLocks noChangeArrowheads="1"/>
          </p:cNvSpPr>
          <p:nvPr userDrawn="1"/>
        </p:nvSpPr>
        <p:spPr bwMode="auto">
          <a:xfrm>
            <a:off x="972000" y="5997600"/>
            <a:ext cx="2350045" cy="676612"/>
          </a:xfrm>
          <a:prstGeom prst="rect">
            <a:avLst/>
          </a:prstGeom>
          <a:noFill/>
          <a:ln w="1778" algn="ctr">
            <a:noFill/>
            <a:miter lim="800000"/>
            <a:headEnd/>
            <a:tailEnd/>
          </a:ln>
          <a:effectLst/>
        </p:spPr>
        <p:txBody>
          <a:bodyPr wrap="square" lIns="0" tIns="583200" rIns="0" bIns="0">
            <a:spAutoFit/>
          </a:bodyPr>
          <a:lstStyle/>
          <a:p>
            <a:pPr>
              <a:lnSpc>
                <a:spcPct val="95000"/>
              </a:lnSpc>
              <a:defRPr/>
            </a:pPr>
            <a:endParaRPr lang="en-GB" sz="600" cap="all" spc="40" baseline="0" dirty="0">
              <a:solidFill>
                <a:schemeClr val="tx1"/>
              </a:solidFill>
              <a:latin typeface="AU Passata Light" pitchFamily="34" charset="0"/>
            </a:endParaRPr>
          </a:p>
        </p:txBody>
      </p:sp>
      <p:sp>
        <p:nvSpPr>
          <p:cNvPr id="26" name="OFF_logo1Computed"/>
          <p:cNvSpPr/>
          <p:nvPr userDrawn="1"/>
        </p:nvSpPr>
        <p:spPr bwMode="auto">
          <a:xfrm>
            <a:off x="971999" y="5997600"/>
            <a:ext cx="65" cy="451123"/>
          </a:xfrm>
          <a:prstGeom prst="rect">
            <a:avLst/>
          </a:prstGeom>
          <a:noFill/>
          <a:ln w="1778" cap="flat" cmpd="sng" algn="ctr">
            <a:noFill/>
            <a:prstDash val="solid"/>
            <a:round/>
            <a:headEnd type="none" w="med" len="med"/>
            <a:tailEnd type="none" w="med" len="med"/>
          </a:ln>
          <a:effectLst/>
        </p:spPr>
        <p:txBody>
          <a:bodyPr vert="horz" wrap="none" lIns="0" tIns="309600" rIns="0" bIns="0" numCol="1" rtlCol="0" anchor="t" anchorCtr="0" compatLnSpc="1">
            <a:prstTxWarp prst="textNoShape">
              <a:avLst/>
            </a:prstTxWarp>
            <a:spAutoFit/>
          </a:bodyPr>
          <a:lstStyle/>
          <a:p>
            <a:pPr marL="0" marR="0" indent="0" algn="l" defTabSz="914400" rtl="0" eaLnBrk="1" fontAlgn="base" latinLnBrk="0" hangingPunct="1">
              <a:lnSpc>
                <a:spcPct val="90000"/>
              </a:lnSpc>
              <a:spcBef>
                <a:spcPct val="0"/>
              </a:spcBef>
              <a:spcAft>
                <a:spcPct val="0"/>
              </a:spcAft>
              <a:buClrTx/>
              <a:buSzTx/>
              <a:buFont typeface="AU Passata" pitchFamily="34" charset="0"/>
              <a:buNone/>
              <a:tabLst/>
            </a:pPr>
            <a:endParaRPr kumimoji="0" lang="en-GB" sz="1000" b="0" i="0" u="none" strike="noStrike" cap="all" normalizeH="0" baseline="0" noProof="1">
              <a:ln>
                <a:noFill/>
              </a:ln>
              <a:solidFill>
                <a:schemeClr val="tx1"/>
              </a:solidFill>
              <a:effectLst/>
              <a:latin typeface="AU Passata" pitchFamily="34" charset="0"/>
            </a:endParaRPr>
          </a:p>
        </p:txBody>
      </p:sp>
      <p:sp>
        <p:nvSpPr>
          <p:cNvPr id="1030" name="Sidetal"/>
          <p:cNvSpPr>
            <a:spLocks noGrp="1" noChangeArrowheads="1"/>
          </p:cNvSpPr>
          <p:nvPr>
            <p:ph type="sldNum" sz="quarter" idx="4"/>
          </p:nvPr>
        </p:nvSpPr>
        <p:spPr bwMode="auto">
          <a:xfrm>
            <a:off x="11807992" y="6581497"/>
            <a:ext cx="252000" cy="13542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lnSpc>
                <a:spcPts val="1200"/>
              </a:lnSpc>
              <a:buFontTx/>
              <a:buNone/>
              <a:defRPr sz="700" spc="40" baseline="0">
                <a:solidFill>
                  <a:schemeClr val="tx1"/>
                </a:solidFill>
                <a:latin typeface="+mn-lt"/>
              </a:defRPr>
            </a:lvl1pPr>
          </a:lstStyle>
          <a:p>
            <a:pPr>
              <a:defRPr/>
            </a:pPr>
            <a:fld id="{E90C1E0A-682D-40DC-B1EA-26C007FDC330}" type="slidenum">
              <a:rPr lang="en-GB" smtClean="0"/>
              <a:pPr>
                <a:defRPr/>
              </a:pPr>
              <a:t>‹#›</a:t>
            </a:fld>
            <a:endParaRPr lang="en-GB" dirty="0"/>
          </a:p>
        </p:txBody>
      </p:sp>
      <p:sp>
        <p:nvSpPr>
          <p:cNvPr id="2" name="Date Placeholder 1" hidden="1"/>
          <p:cNvSpPr>
            <a:spLocks noGrp="1"/>
          </p:cNvSpPr>
          <p:nvPr>
            <p:ph type="dt" sz="half" idx="2"/>
          </p:nvPr>
        </p:nvSpPr>
        <p:spPr>
          <a:xfrm>
            <a:off x="0" y="7020000"/>
            <a:ext cx="0" cy="0"/>
          </a:xfrm>
          <a:prstGeom prst="rect">
            <a:avLst/>
          </a:prstGeom>
        </p:spPr>
        <p:txBody>
          <a:bodyPr vert="horz" lIns="91440" tIns="45720" rIns="91440" bIns="45720" rtlCol="0" anchor="ctr"/>
          <a:lstStyle>
            <a:lvl1pPr algn="l">
              <a:defRPr sz="100">
                <a:noFill/>
              </a:defRPr>
            </a:lvl1pPr>
          </a:lstStyle>
          <a:p>
            <a:fld id="{68328B9E-EA5D-0343-B1DE-C03B16B721A4}" type="datetime1">
              <a:rPr lang="da-DK" smtClean="0"/>
              <a:t>21.10.2024</a:t>
            </a:fld>
            <a:r>
              <a:rPr lang="en-GB"/>
              <a:t>30/10/2023</a:t>
            </a:r>
          </a:p>
        </p:txBody>
      </p:sp>
      <p:sp>
        <p:nvSpPr>
          <p:cNvPr id="3" name="Footer Placeholder 2" hidden="1"/>
          <p:cNvSpPr>
            <a:spLocks noGrp="1"/>
          </p:cNvSpPr>
          <p:nvPr>
            <p:ph type="ftr" sz="quarter" idx="3"/>
          </p:nvPr>
        </p:nvSpPr>
        <p:spPr>
          <a:xfrm>
            <a:off x="0" y="7020000"/>
            <a:ext cx="0" cy="0"/>
          </a:xfrm>
          <a:prstGeom prst="rect">
            <a:avLst/>
          </a:prstGeom>
        </p:spPr>
        <p:txBody>
          <a:bodyPr vert="horz" lIns="91440" tIns="45720" rIns="91440" bIns="45720" rtlCol="0" anchor="ctr"/>
          <a:lstStyle>
            <a:lvl1pPr algn="ctr">
              <a:defRPr sz="100">
                <a:noFill/>
              </a:defRPr>
            </a:lvl1pPr>
          </a:lstStyle>
          <a:p>
            <a:endParaRPr lang="en-GB" dirty="0"/>
          </a:p>
        </p:txBody>
      </p:sp>
    </p:spTree>
  </p:cSld>
  <p:clrMap bg1="lt1" tx1="dk1" bg2="lt2" tx2="dk2" accent1="accent1" accent2="accent2" accent3="accent3" accent4="accent4" accent5="accent5" accent6="accent6" hlink="hlink" folHlink="folHlink"/>
  <p:sldLayoutIdLst>
    <p:sldLayoutId id="2147483659" r:id="rId1"/>
    <p:sldLayoutId id="2147483662" r:id="rId2"/>
    <p:sldLayoutId id="2147483663" r:id="rId3"/>
    <p:sldLayoutId id="2147483661" r:id="rId4"/>
  </p:sldLayoutIdLst>
  <p:hf hdr="0" ftr="0" dt="0"/>
  <p:txStyles>
    <p:titleStyle>
      <a:lvl1pPr algn="l" rtl="0" eaLnBrk="1" fontAlgn="base" hangingPunct="1">
        <a:lnSpc>
          <a:spcPct val="89000"/>
        </a:lnSpc>
        <a:spcBef>
          <a:spcPct val="0"/>
        </a:spcBef>
        <a:spcAft>
          <a:spcPct val="0"/>
        </a:spcAft>
        <a:defRPr sz="4500" b="1" cap="all" baseline="0">
          <a:solidFill>
            <a:schemeClr val="tx1"/>
          </a:solidFill>
          <a:latin typeface="+mj-lt"/>
          <a:ea typeface="+mj-ea"/>
          <a:cs typeface="+mj-cs"/>
        </a:defRPr>
      </a:lvl1pPr>
      <a:lvl2pPr algn="l" rtl="0" eaLnBrk="1" fontAlgn="base" hangingPunct="1">
        <a:lnSpc>
          <a:spcPct val="83000"/>
        </a:lnSpc>
        <a:spcBef>
          <a:spcPct val="0"/>
        </a:spcBef>
        <a:spcAft>
          <a:spcPct val="0"/>
        </a:spcAft>
        <a:defRPr sz="4000">
          <a:solidFill>
            <a:schemeClr val="bg2"/>
          </a:solidFill>
          <a:latin typeface="AU Passata" pitchFamily="34" charset="0"/>
        </a:defRPr>
      </a:lvl2pPr>
      <a:lvl3pPr algn="l" rtl="0" eaLnBrk="1" fontAlgn="base" hangingPunct="1">
        <a:lnSpc>
          <a:spcPct val="83000"/>
        </a:lnSpc>
        <a:spcBef>
          <a:spcPct val="0"/>
        </a:spcBef>
        <a:spcAft>
          <a:spcPct val="0"/>
        </a:spcAft>
        <a:defRPr sz="4000">
          <a:solidFill>
            <a:schemeClr val="bg2"/>
          </a:solidFill>
          <a:latin typeface="AU Passata" pitchFamily="34" charset="0"/>
        </a:defRPr>
      </a:lvl3pPr>
      <a:lvl4pPr algn="l" rtl="0" eaLnBrk="1" fontAlgn="base" hangingPunct="1">
        <a:lnSpc>
          <a:spcPct val="83000"/>
        </a:lnSpc>
        <a:spcBef>
          <a:spcPct val="0"/>
        </a:spcBef>
        <a:spcAft>
          <a:spcPct val="0"/>
        </a:spcAft>
        <a:defRPr sz="4000">
          <a:solidFill>
            <a:schemeClr val="bg2"/>
          </a:solidFill>
          <a:latin typeface="AU Passata" pitchFamily="34" charset="0"/>
        </a:defRPr>
      </a:lvl4pPr>
      <a:lvl5pPr algn="l" rtl="0" eaLnBrk="1" fontAlgn="base" hangingPunct="1">
        <a:lnSpc>
          <a:spcPct val="83000"/>
        </a:lnSpc>
        <a:spcBef>
          <a:spcPct val="0"/>
        </a:spcBef>
        <a:spcAft>
          <a:spcPct val="0"/>
        </a:spcAft>
        <a:defRPr sz="4000">
          <a:solidFill>
            <a:schemeClr val="bg2"/>
          </a:solidFill>
          <a:latin typeface="AU Passata" pitchFamily="34" charset="0"/>
        </a:defRPr>
      </a:lvl5pPr>
      <a:lvl6pPr marL="457200" algn="l" rtl="0" eaLnBrk="1" fontAlgn="base" hangingPunct="1">
        <a:lnSpc>
          <a:spcPct val="83000"/>
        </a:lnSpc>
        <a:spcBef>
          <a:spcPct val="0"/>
        </a:spcBef>
        <a:spcAft>
          <a:spcPct val="0"/>
        </a:spcAft>
        <a:defRPr sz="4000">
          <a:solidFill>
            <a:schemeClr val="bg2"/>
          </a:solidFill>
          <a:latin typeface="AU Passata" pitchFamily="34" charset="0"/>
        </a:defRPr>
      </a:lvl6pPr>
      <a:lvl7pPr marL="914400" algn="l" rtl="0" eaLnBrk="1" fontAlgn="base" hangingPunct="1">
        <a:lnSpc>
          <a:spcPct val="83000"/>
        </a:lnSpc>
        <a:spcBef>
          <a:spcPct val="0"/>
        </a:spcBef>
        <a:spcAft>
          <a:spcPct val="0"/>
        </a:spcAft>
        <a:defRPr sz="4000">
          <a:solidFill>
            <a:schemeClr val="bg2"/>
          </a:solidFill>
          <a:latin typeface="AU Passata" pitchFamily="34" charset="0"/>
        </a:defRPr>
      </a:lvl7pPr>
      <a:lvl8pPr marL="1371600" algn="l" rtl="0" eaLnBrk="1" fontAlgn="base" hangingPunct="1">
        <a:lnSpc>
          <a:spcPct val="83000"/>
        </a:lnSpc>
        <a:spcBef>
          <a:spcPct val="0"/>
        </a:spcBef>
        <a:spcAft>
          <a:spcPct val="0"/>
        </a:spcAft>
        <a:defRPr sz="4000">
          <a:solidFill>
            <a:schemeClr val="bg2"/>
          </a:solidFill>
          <a:latin typeface="AU Passata" pitchFamily="34" charset="0"/>
        </a:defRPr>
      </a:lvl8pPr>
      <a:lvl9pPr marL="1828800" algn="l" rtl="0" eaLnBrk="1" fontAlgn="base" hangingPunct="1">
        <a:lnSpc>
          <a:spcPct val="83000"/>
        </a:lnSpc>
        <a:spcBef>
          <a:spcPct val="0"/>
        </a:spcBef>
        <a:spcAft>
          <a:spcPct val="0"/>
        </a:spcAft>
        <a:defRPr sz="4000">
          <a:solidFill>
            <a:schemeClr val="bg2"/>
          </a:solidFill>
          <a:latin typeface="AU Passata" pitchFamily="34" charset="0"/>
        </a:defRPr>
      </a:lvl9pPr>
    </p:titleStyle>
    <p:bodyStyle>
      <a:lvl1pPr marL="0" indent="0" algn="l" rtl="0" eaLnBrk="1" fontAlgn="base" hangingPunct="1">
        <a:lnSpc>
          <a:spcPct val="99000"/>
        </a:lnSpc>
        <a:spcBef>
          <a:spcPts val="600"/>
        </a:spcBef>
        <a:spcAft>
          <a:spcPct val="0"/>
        </a:spcAft>
        <a:buClr>
          <a:schemeClr val="tx1"/>
        </a:buClr>
        <a:buSzPct val="100000"/>
        <a:buFont typeface="Calibri" panose="020F0502020204030204" pitchFamily="34" charset="0"/>
        <a:buChar char="​"/>
        <a:defRPr sz="2000" b="0">
          <a:solidFill>
            <a:schemeClr val="tx1"/>
          </a:solidFill>
          <a:latin typeface="+mn-lt"/>
          <a:ea typeface="+mn-ea"/>
          <a:cs typeface="+mn-cs"/>
        </a:defRPr>
      </a:lvl1pPr>
      <a:lvl2pPr marL="432000" indent="-180000" algn="l" rtl="0" eaLnBrk="1" fontAlgn="base" hangingPunct="1">
        <a:lnSpc>
          <a:spcPct val="99000"/>
        </a:lnSpc>
        <a:spcBef>
          <a:spcPts val="600"/>
        </a:spcBef>
        <a:spcAft>
          <a:spcPct val="0"/>
        </a:spcAft>
        <a:buClr>
          <a:schemeClr val="tx1"/>
        </a:buClr>
        <a:buSzPct val="100000"/>
        <a:buFont typeface="Arial" panose="020B0604020202020204" pitchFamily="34" charset="0"/>
        <a:buChar char="•"/>
        <a:defRPr sz="2000">
          <a:solidFill>
            <a:schemeClr val="tx1"/>
          </a:solidFill>
          <a:latin typeface="+mn-lt"/>
        </a:defRPr>
      </a:lvl2pPr>
      <a:lvl3pPr marL="756000" indent="-180000" algn="l" rtl="0" eaLnBrk="1" fontAlgn="base" hangingPunct="1">
        <a:lnSpc>
          <a:spcPct val="99000"/>
        </a:lnSpc>
        <a:spcBef>
          <a:spcPts val="600"/>
        </a:spcBef>
        <a:spcAft>
          <a:spcPct val="0"/>
        </a:spcAft>
        <a:buClr>
          <a:schemeClr val="tx1"/>
        </a:buClr>
        <a:buSzPct val="100000"/>
        <a:buFont typeface="Arial" panose="020B0604020202020204" pitchFamily="34" charset="0"/>
        <a:buChar char="•"/>
        <a:defRPr sz="2000">
          <a:solidFill>
            <a:schemeClr val="tx1"/>
          </a:solidFill>
          <a:latin typeface="+mn-lt"/>
        </a:defRPr>
      </a:lvl3pPr>
      <a:lvl4pPr marL="1152000" indent="-180000" algn="l" rtl="0" eaLnBrk="1" fontAlgn="base" hangingPunct="1">
        <a:lnSpc>
          <a:spcPct val="99000"/>
        </a:lnSpc>
        <a:spcBef>
          <a:spcPts val="600"/>
        </a:spcBef>
        <a:spcAft>
          <a:spcPct val="0"/>
        </a:spcAft>
        <a:buClr>
          <a:schemeClr val="tx1"/>
        </a:buClr>
        <a:buSzPct val="100000"/>
        <a:buFont typeface="Arial" panose="020B0604020202020204" pitchFamily="34" charset="0"/>
        <a:buChar char="•"/>
        <a:defRPr sz="2000">
          <a:solidFill>
            <a:schemeClr val="tx1"/>
          </a:solidFill>
          <a:latin typeface="+mn-lt"/>
        </a:defRPr>
      </a:lvl4pPr>
      <a:lvl5pPr marL="1512000" indent="-180000" algn="l" rtl="0" eaLnBrk="1" fontAlgn="base" hangingPunct="1">
        <a:lnSpc>
          <a:spcPct val="99000"/>
        </a:lnSpc>
        <a:spcBef>
          <a:spcPts val="600"/>
        </a:spcBef>
        <a:spcAft>
          <a:spcPct val="0"/>
        </a:spcAft>
        <a:buClr>
          <a:schemeClr val="tx1"/>
        </a:buClr>
        <a:buSzPct val="100000"/>
        <a:buFont typeface="Arial" panose="020B0604020202020204" pitchFamily="34" charset="0"/>
        <a:buChar char="•"/>
        <a:defRPr sz="2000">
          <a:solidFill>
            <a:schemeClr val="tx1"/>
          </a:solidFill>
          <a:latin typeface="+mn-lt"/>
        </a:defRPr>
      </a:lvl5pPr>
      <a:lvl6pPr marL="1836000" indent="-180000" algn="l" rtl="0" eaLnBrk="1" fontAlgn="base" hangingPunct="1">
        <a:lnSpc>
          <a:spcPct val="99000"/>
        </a:lnSpc>
        <a:spcBef>
          <a:spcPts val="600"/>
        </a:spcBef>
        <a:spcAft>
          <a:spcPct val="0"/>
        </a:spcAft>
        <a:buClr>
          <a:schemeClr val="tx1"/>
        </a:buClr>
        <a:buFont typeface="Arial" panose="020B0604020202020204" pitchFamily="34" charset="0"/>
        <a:buChar char="•"/>
        <a:defRPr sz="2000">
          <a:solidFill>
            <a:schemeClr val="tx1"/>
          </a:solidFill>
          <a:latin typeface="+mn-lt"/>
        </a:defRPr>
      </a:lvl6pPr>
      <a:lvl7pPr marL="1836000" indent="-180000" algn="l" rtl="0" eaLnBrk="1" fontAlgn="base" hangingPunct="1">
        <a:lnSpc>
          <a:spcPct val="99000"/>
        </a:lnSpc>
        <a:spcBef>
          <a:spcPts val="600"/>
        </a:spcBef>
        <a:spcAft>
          <a:spcPct val="0"/>
        </a:spcAft>
        <a:buClr>
          <a:schemeClr val="tx1"/>
        </a:buClr>
        <a:buFont typeface="Arial" panose="020B0604020202020204" pitchFamily="34" charset="0"/>
        <a:buChar char="•"/>
        <a:defRPr sz="2000">
          <a:solidFill>
            <a:schemeClr val="tx1"/>
          </a:solidFill>
          <a:latin typeface="+mn-lt"/>
        </a:defRPr>
      </a:lvl7pPr>
      <a:lvl8pPr marL="1836000" indent="-180000" algn="l" rtl="0" eaLnBrk="1" fontAlgn="base" hangingPunct="1">
        <a:lnSpc>
          <a:spcPct val="99000"/>
        </a:lnSpc>
        <a:spcBef>
          <a:spcPts val="600"/>
        </a:spcBef>
        <a:spcAft>
          <a:spcPct val="0"/>
        </a:spcAft>
        <a:buClr>
          <a:schemeClr val="tx1"/>
        </a:buClr>
        <a:buFont typeface="Arial" panose="020B0604020202020204" pitchFamily="34" charset="0"/>
        <a:buChar char="•"/>
        <a:defRPr sz="2000">
          <a:solidFill>
            <a:schemeClr val="tx1"/>
          </a:solidFill>
          <a:latin typeface="+mn-lt"/>
        </a:defRPr>
      </a:lvl8pPr>
      <a:lvl9pPr marL="1836000" indent="-180000" algn="l" rtl="0" eaLnBrk="1" fontAlgn="base" hangingPunct="1">
        <a:lnSpc>
          <a:spcPct val="99000"/>
        </a:lnSpc>
        <a:spcBef>
          <a:spcPts val="600"/>
        </a:spcBef>
        <a:spcAft>
          <a:spcPct val="0"/>
        </a:spcAft>
        <a:buClr>
          <a:schemeClr val="tx1"/>
        </a:buClr>
        <a:buFont typeface="Arial" panose="020B0604020202020204" pitchFamily="34" charset="0"/>
        <a:buChar char="•"/>
        <a:defRPr sz="2000">
          <a:solidFill>
            <a:schemeClr val="tx1"/>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4" orient="horz" pos="3715" userDrawn="1">
          <p15:clr>
            <a:srgbClr val="000000"/>
          </p15:clr>
        </p15:guide>
        <p15:guide id="5" orient="horz" pos="4131" userDrawn="1">
          <p15:clr>
            <a:srgbClr val="A4A3A4"/>
          </p15:clr>
        </p15:guide>
        <p15:guide id="6" pos="7479" userDrawn="1">
          <p15:clr>
            <a:srgbClr val="A4A3A4"/>
          </p15:clr>
        </p15:guide>
        <p15:guide id="7" orient="horz" pos="1234" userDrawn="1">
          <p15:clr>
            <a:srgbClr val="000000"/>
          </p15:clr>
        </p15:guide>
        <p15:guide id="8" pos="7059" userDrawn="1">
          <p15:clr>
            <a:srgbClr val="000000"/>
          </p15:clr>
        </p15:guide>
        <p15:guide id="9" pos="199" userDrawn="1">
          <p15:clr>
            <a:srgbClr val="A4A3A4"/>
          </p15:clr>
        </p15:guide>
        <p15:guide id="10" pos="621" userDrawn="1">
          <p15:clr>
            <a:srgbClr val="000000"/>
          </p15:clr>
        </p15:guide>
        <p15:guide id="11" orient="horz" pos="199"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8.sv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digitalcurriculum.au.dk/"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s://digitalcurriculum.au.dk/workshop-materials"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hyperlink" Target="https://ufm.dk/en/education/recognition-and-transparency/transparency-tools/qualifications-frameworks/other-qualifications-framework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44FE9437-12C0-9D09-277C-0680818F0E2A}"/>
              </a:ext>
            </a:extLst>
          </p:cNvPr>
          <p:cNvSpPr txBox="1"/>
          <p:nvPr/>
        </p:nvSpPr>
        <p:spPr>
          <a:xfrm>
            <a:off x="0" y="1772816"/>
            <a:ext cx="12186153" cy="707886"/>
          </a:xfrm>
          <a:prstGeom prst="rect">
            <a:avLst/>
          </a:prstGeom>
          <a:noFill/>
        </p:spPr>
        <p:txBody>
          <a:bodyPr wrap="square" lIns="91440" tIns="45720" rIns="91440" bIns="45720" anchor="t">
            <a:spAutoFit/>
          </a:bodyPr>
          <a:lstStyle/>
          <a:p>
            <a:pPr algn="ctr"/>
            <a:r>
              <a:rPr lang="en-DK" sz="4000" spc="600" dirty="0">
                <a:solidFill>
                  <a:srgbClr val="625A9A"/>
                </a:solidFill>
                <a:latin typeface="Lato"/>
                <a:ea typeface="Lato"/>
                <a:cs typeface="Lato"/>
              </a:rPr>
              <a:t>FACILITATOR GUIDE</a:t>
            </a:r>
            <a:endParaRPr lang="en-US" sz="4000" spc="600" dirty="0">
              <a:solidFill>
                <a:srgbClr val="625A9A"/>
              </a:solidFill>
              <a:latin typeface="Lato"/>
              <a:ea typeface="Lato"/>
              <a:cs typeface="Lato"/>
            </a:endParaRPr>
          </a:p>
        </p:txBody>
      </p:sp>
      <p:sp>
        <p:nvSpPr>
          <p:cNvPr id="2" name="TextBox 1">
            <a:extLst>
              <a:ext uri="{FF2B5EF4-FFF2-40B4-BE49-F238E27FC236}">
                <a16:creationId xmlns:a16="http://schemas.microsoft.com/office/drawing/2014/main" id="{81C34268-C30A-1D02-9206-A7592E75F76A}"/>
              </a:ext>
            </a:extLst>
          </p:cNvPr>
          <p:cNvSpPr txBox="1"/>
          <p:nvPr/>
        </p:nvSpPr>
        <p:spPr>
          <a:xfrm>
            <a:off x="2672" y="3061880"/>
            <a:ext cx="12186153" cy="1815882"/>
          </a:xfrm>
          <a:prstGeom prst="rect">
            <a:avLst/>
          </a:prstGeom>
          <a:noFill/>
        </p:spPr>
        <p:txBody>
          <a:bodyPr wrap="square" lIns="91440" tIns="45720" rIns="91440" bIns="45720" anchor="t">
            <a:spAutoFit/>
          </a:bodyPr>
          <a:lstStyle/>
          <a:p>
            <a:pPr algn="ctr"/>
            <a:r>
              <a:rPr lang="en-DK" sz="6600" b="1" spc="600" dirty="0">
                <a:solidFill>
                  <a:srgbClr val="625A9A"/>
                </a:solidFill>
                <a:latin typeface="Lato"/>
                <a:ea typeface="Lato"/>
                <a:cs typeface="Lato"/>
              </a:rPr>
              <a:t>WORKSHOP 1</a:t>
            </a:r>
          </a:p>
          <a:p>
            <a:pPr algn="ctr">
              <a:lnSpc>
                <a:spcPct val="100000"/>
              </a:lnSpc>
            </a:pPr>
            <a:endParaRPr lang="en-GB" sz="2400" b="1" dirty="0">
              <a:solidFill>
                <a:srgbClr val="625A9A"/>
              </a:solidFill>
              <a:latin typeface="Lato" panose="020F0502020204030203" pitchFamily="34" charset="77"/>
            </a:endParaRPr>
          </a:p>
          <a:p>
            <a:pPr algn="ctr">
              <a:lnSpc>
                <a:spcPct val="100000"/>
              </a:lnSpc>
            </a:pPr>
            <a:r>
              <a:rPr lang="en-GB" sz="2400" spc="300" dirty="0">
                <a:solidFill>
                  <a:srgbClr val="625A9A"/>
                </a:solidFill>
                <a:latin typeface="Lato" panose="020F0502020204030203" pitchFamily="34" charset="77"/>
              </a:rPr>
              <a:t>IDENTIFYING RELEVANT SUBJECT-</a:t>
            </a:r>
            <a:br>
              <a:rPr lang="en-GB" sz="2400" spc="300" dirty="0">
                <a:solidFill>
                  <a:srgbClr val="625A9A"/>
                </a:solidFill>
                <a:latin typeface="Lato" panose="020F0502020204030203" pitchFamily="34" charset="77"/>
              </a:rPr>
            </a:br>
            <a:r>
              <a:rPr lang="en-GB" sz="2400" spc="300" dirty="0">
                <a:solidFill>
                  <a:srgbClr val="625A9A"/>
                </a:solidFill>
                <a:latin typeface="Lato" panose="020F0502020204030203" pitchFamily="34" charset="77"/>
              </a:rPr>
              <a:t>SPECIFIC DIGITAL COMPETENCIES</a:t>
            </a:r>
            <a:endParaRPr lang="en-US" sz="2400" spc="300" dirty="0">
              <a:solidFill>
                <a:srgbClr val="625A9A"/>
              </a:solidFill>
              <a:latin typeface="Lato" panose="020F0502020204030203" pitchFamily="34" charset="77"/>
              <a:ea typeface="Lato"/>
              <a:cs typeface="Lato"/>
            </a:endParaRPr>
          </a:p>
        </p:txBody>
      </p:sp>
    </p:spTree>
    <p:custDataLst>
      <p:tags r:id="rId1"/>
    </p:custDataLst>
    <p:extLst>
      <p:ext uri="{BB962C8B-B14F-4D97-AF65-F5344CB8AC3E}">
        <p14:creationId xmlns:p14="http://schemas.microsoft.com/office/powerpoint/2010/main" val="2879889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85838" y="315913"/>
            <a:ext cx="10220326" cy="1057275"/>
          </a:xfrm>
        </p:spPr>
        <p:txBody>
          <a:bodyPr/>
          <a:lstStyle/>
          <a:p>
            <a:r>
              <a:rPr lang="en-GB" sz="3200" dirty="0"/>
              <a:t>Brainstorming digital competencies</a:t>
            </a:r>
          </a:p>
        </p:txBody>
      </p:sp>
      <p:sp>
        <p:nvSpPr>
          <p:cNvPr id="5" name="Content Placeholder 4"/>
          <p:cNvSpPr>
            <a:spLocks noGrp="1"/>
          </p:cNvSpPr>
          <p:nvPr>
            <p:ph idx="1"/>
          </p:nvPr>
        </p:nvSpPr>
        <p:spPr>
          <a:xfrm>
            <a:off x="985837" y="2536781"/>
            <a:ext cx="10293351" cy="3357607"/>
          </a:xfrm>
        </p:spPr>
        <p:txBody>
          <a:bodyPr>
            <a:normAutofit fontScale="70000" lnSpcReduction="20000"/>
          </a:bodyPr>
          <a:lstStyle/>
          <a:p>
            <a:r>
              <a:rPr lang="en-US" sz="3100" b="1" dirty="0"/>
              <a:t>Answer the following questions using post-its. Use a new post-it for each point.</a:t>
            </a:r>
            <a:br>
              <a:rPr lang="en-US" sz="2600" dirty="0"/>
            </a:br>
            <a:endParaRPr lang="da-DK" sz="2600" dirty="0"/>
          </a:p>
          <a:p>
            <a:pPr marL="342900" indent="-342900">
              <a:spcAft>
                <a:spcPts val="600"/>
              </a:spcAft>
              <a:buFont typeface="Arial" panose="020B0604020202020204" pitchFamily="34" charset="0"/>
              <a:buChar char="•"/>
            </a:pPr>
            <a:r>
              <a:rPr lang="en-GB" sz="2800" b="1" dirty="0">
                <a:ea typeface="+mn-ea"/>
                <a:cs typeface="+mn-cs"/>
              </a:rPr>
              <a:t>Note 3-5 technologies or digital processes</a:t>
            </a:r>
            <a:r>
              <a:rPr lang="en-GB" sz="2800" dirty="0">
                <a:ea typeface="+mn-ea"/>
                <a:cs typeface="+mn-cs"/>
              </a:rPr>
              <a:t>,</a:t>
            </a:r>
            <a:r>
              <a:rPr lang="en-GB" sz="2800" dirty="0"/>
              <a:t> </a:t>
            </a:r>
            <a:r>
              <a:rPr lang="en-GB" sz="2800" b="1" dirty="0">
                <a:ea typeface="+mn-ea"/>
                <a:cs typeface="+mn-cs"/>
              </a:rPr>
              <a:t>relevant to your subject/research</a:t>
            </a:r>
            <a:r>
              <a:rPr lang="en-GB" sz="2800" dirty="0">
                <a:ea typeface="+mn-ea"/>
                <a:cs typeface="+mn-cs"/>
              </a:rPr>
              <a:t>, that should be a part of the taught curriculum.</a:t>
            </a:r>
            <a:endParaRPr lang="en-GB" sz="2800" dirty="0"/>
          </a:p>
          <a:p>
            <a:pPr marL="342900" indent="-342900">
              <a:spcAft>
                <a:spcPts val="600"/>
              </a:spcAft>
              <a:buFont typeface="Arial" panose="020B0604020202020204" pitchFamily="34" charset="0"/>
              <a:buChar char="•"/>
            </a:pPr>
            <a:r>
              <a:rPr lang="en-GB" sz="2800" b="1" dirty="0">
                <a:ea typeface="+mn-ea"/>
                <a:cs typeface="+mn-cs"/>
              </a:rPr>
              <a:t>Note 3-5 technologies or digital competencies, that are sought-after</a:t>
            </a:r>
            <a:r>
              <a:rPr lang="en-GB" sz="2800" dirty="0">
                <a:ea typeface="+mn-ea"/>
                <a:cs typeface="+mn-cs"/>
              </a:rPr>
              <a:t> in graduates from your programme.</a:t>
            </a:r>
          </a:p>
          <a:p>
            <a:pPr marL="342900" indent="-342900">
              <a:spcAft>
                <a:spcPts val="600"/>
              </a:spcAft>
              <a:buFont typeface="Arial" panose="020B0604020202020204" pitchFamily="34" charset="0"/>
              <a:buChar char="•"/>
            </a:pPr>
            <a:r>
              <a:rPr lang="en-GB" sz="2800" dirty="0">
                <a:ea typeface="+mn-ea"/>
                <a:cs typeface="+mn-cs"/>
              </a:rPr>
              <a:t>Can you identify </a:t>
            </a:r>
            <a:r>
              <a:rPr lang="en-GB" sz="2800" b="1" dirty="0">
                <a:ea typeface="+mn-ea"/>
                <a:cs typeface="+mn-cs"/>
              </a:rPr>
              <a:t>something entirely new that a graduate from your programme should be able to do</a:t>
            </a:r>
            <a:r>
              <a:rPr lang="en-GB" sz="2800" dirty="0">
                <a:ea typeface="+mn-ea"/>
                <a:cs typeface="+mn-cs"/>
              </a:rPr>
              <a:t>, or that will emerge in coming years as a sought-after digital competence?</a:t>
            </a:r>
          </a:p>
          <a:p>
            <a:pPr algn="r">
              <a:spcAft>
                <a:spcPts val="600"/>
              </a:spcAft>
              <a:buNone/>
            </a:pPr>
            <a:br>
              <a:rPr lang="en-US" sz="2800" i="1" dirty="0">
                <a:solidFill>
                  <a:srgbClr val="625A9A"/>
                </a:solidFill>
              </a:rPr>
            </a:br>
            <a:r>
              <a:rPr lang="en-US" sz="2800" i="1" dirty="0">
                <a:solidFill>
                  <a:srgbClr val="625A9A"/>
                </a:solidFill>
              </a:rPr>
              <a:t>If you have already answered these questions, feel free to reuse them or create new answers. </a:t>
            </a:r>
            <a:endParaRPr lang="en-GB" sz="2800" i="1" dirty="0">
              <a:solidFill>
                <a:srgbClr val="625A9A"/>
              </a:solidFill>
              <a:ea typeface="Lato" panose="020F0502020204030203" pitchFamily="34" charset="77"/>
              <a:cs typeface="Lato" panose="020F0502020204030203" pitchFamily="34" charset="77"/>
            </a:endParaRPr>
          </a:p>
        </p:txBody>
      </p:sp>
      <p:sp>
        <p:nvSpPr>
          <p:cNvPr id="2" name="Slide Number Placeholder 1">
            <a:extLst>
              <a:ext uri="{FF2B5EF4-FFF2-40B4-BE49-F238E27FC236}">
                <a16:creationId xmlns:a16="http://schemas.microsoft.com/office/drawing/2014/main" id="{F2ACC87F-FA61-772C-3F5E-2DF9F0574062}"/>
              </a:ext>
            </a:extLst>
          </p:cNvPr>
          <p:cNvSpPr>
            <a:spLocks noGrp="1"/>
          </p:cNvSpPr>
          <p:nvPr>
            <p:ph type="sldNum" sz="quarter" idx="12"/>
          </p:nvPr>
        </p:nvSpPr>
        <p:spPr>
          <a:xfrm>
            <a:off x="11278987" y="6446677"/>
            <a:ext cx="909837" cy="153888"/>
          </a:xfrm>
        </p:spPr>
        <p:txBody>
          <a:bodyPr/>
          <a:lstStyle/>
          <a:p>
            <a:fld id="{E90C1E0A-682D-40DC-B1EA-26C007FDC330}" type="slidenum">
              <a:rPr lang="en-GB" smtClean="0"/>
              <a:pPr/>
              <a:t>10</a:t>
            </a:fld>
            <a:endParaRPr lang="en-GB" dirty="0"/>
          </a:p>
        </p:txBody>
      </p:sp>
      <p:sp>
        <p:nvSpPr>
          <p:cNvPr id="3" name="Rounded Rectangle 2">
            <a:extLst>
              <a:ext uri="{FF2B5EF4-FFF2-40B4-BE49-F238E27FC236}">
                <a16:creationId xmlns:a16="http://schemas.microsoft.com/office/drawing/2014/main" id="{878D4083-7B87-E21B-DE91-47706216CB5C}"/>
              </a:ext>
            </a:extLst>
          </p:cNvPr>
          <p:cNvSpPr/>
          <p:nvPr/>
        </p:nvSpPr>
        <p:spPr bwMode="auto">
          <a:xfrm>
            <a:off x="10414892" y="885875"/>
            <a:ext cx="2088232" cy="487313"/>
          </a:xfrm>
          <a:prstGeom prst="roundRect">
            <a:avLst/>
          </a:prstGeom>
          <a:solidFill>
            <a:srgbClr val="A0C9DD"/>
          </a:solidFill>
          <a:ln w="1778" cap="flat" cmpd="sng" algn="ctr">
            <a:noFill/>
            <a:prstDash val="solid"/>
            <a:round/>
            <a:headEnd type="none" w="med" len="med"/>
            <a:tailEnd type="none" w="med" len="med"/>
          </a:ln>
          <a:effectLst/>
        </p:spPr>
        <p:txBody>
          <a:bodyPr vert="horz" wrap="square" lIns="144000" tIns="45720" rIns="91440" bIns="45720" numCol="1" rtlCol="0" anchor="ctr" anchorCtr="0" compatLnSpc="1">
            <a:prstTxWarp prst="textNoShape">
              <a:avLst/>
            </a:prstTxWarp>
            <a:noAutofit/>
          </a:bodyPr>
          <a:lstStyle/>
          <a:p>
            <a:pPr marL="0" marR="0" indent="0" defTabSz="914400" rtl="0" eaLnBrk="1" fontAlgn="base" latinLnBrk="0" hangingPunct="1">
              <a:lnSpc>
                <a:spcPct val="95000"/>
              </a:lnSpc>
              <a:spcBef>
                <a:spcPct val="0"/>
              </a:spcBef>
              <a:spcAft>
                <a:spcPct val="0"/>
              </a:spcAft>
              <a:buClrTx/>
              <a:buSzTx/>
              <a:buFont typeface="AU Passata" pitchFamily="34" charset="0"/>
              <a:buNone/>
              <a:tabLst/>
            </a:pPr>
            <a:r>
              <a:rPr kumimoji="0" lang="en-DK" sz="2000" b="0" i="0" u="none" strike="noStrike" cap="none" normalizeH="0" baseline="0" dirty="0">
                <a:ln>
                  <a:noFill/>
                </a:ln>
                <a:solidFill>
                  <a:schemeClr val="bg1"/>
                </a:solidFill>
                <a:effectLst/>
                <a:latin typeface="Lato" panose="020F0502020204030203" pitchFamily="34" charset="77"/>
              </a:rPr>
              <a:t>EXERCISE I</a:t>
            </a:r>
          </a:p>
        </p:txBody>
      </p:sp>
      <p:sp>
        <p:nvSpPr>
          <p:cNvPr id="12" name="Rounded Rectangle 11">
            <a:extLst>
              <a:ext uri="{FF2B5EF4-FFF2-40B4-BE49-F238E27FC236}">
                <a16:creationId xmlns:a16="http://schemas.microsoft.com/office/drawing/2014/main" id="{6BD065EC-B197-DA8C-D91B-4EE54AF5BCD6}"/>
              </a:ext>
            </a:extLst>
          </p:cNvPr>
          <p:cNvSpPr/>
          <p:nvPr/>
        </p:nvSpPr>
        <p:spPr bwMode="auto">
          <a:xfrm>
            <a:off x="985838" y="1711328"/>
            <a:ext cx="1868214" cy="487313"/>
          </a:xfrm>
          <a:prstGeom prst="roundRect">
            <a:avLst/>
          </a:prstGeom>
          <a:solidFill>
            <a:srgbClr val="625A9A"/>
          </a:solidFill>
          <a:ln w="1778" cap="flat" cmpd="sng" algn="ctr">
            <a:noFill/>
            <a:prstDash val="solid"/>
            <a:round/>
            <a:headEnd type="none" w="med" len="med"/>
            <a:tailEnd type="none" w="med" len="med"/>
          </a:ln>
          <a:effectLst/>
        </p:spPr>
        <p:txBody>
          <a:bodyPr vert="horz" wrap="square" lIns="144000" tIns="45720" rIns="91440" bIns="45720" numCol="1" rtlCol="0" anchor="ctr" anchorCtr="0" compatLnSpc="1">
            <a:prstTxWarp prst="textNoShape">
              <a:avLst/>
            </a:prstTxWarp>
            <a:noAutofit/>
          </a:bodyPr>
          <a:lstStyle/>
          <a:p>
            <a:pPr marL="0" marR="0" indent="0" defTabSz="914400" rtl="0" eaLnBrk="1" fontAlgn="base" latinLnBrk="0" hangingPunct="1">
              <a:lnSpc>
                <a:spcPct val="95000"/>
              </a:lnSpc>
              <a:spcBef>
                <a:spcPct val="0"/>
              </a:spcBef>
              <a:spcAft>
                <a:spcPct val="0"/>
              </a:spcAft>
              <a:buClrTx/>
              <a:buSzTx/>
              <a:buFont typeface="AU Passata" pitchFamily="34" charset="0"/>
              <a:buNone/>
              <a:tabLst/>
            </a:pPr>
            <a:r>
              <a:rPr kumimoji="0" lang="en-DK" sz="2000" b="0" i="0" u="none" strike="noStrike" cap="none" normalizeH="0" baseline="0" dirty="0">
                <a:ln>
                  <a:noFill/>
                </a:ln>
                <a:solidFill>
                  <a:schemeClr val="bg1"/>
                </a:solidFill>
                <a:effectLst/>
                <a:latin typeface="Lato" panose="020F0502020204030203" pitchFamily="34" charset="77"/>
              </a:rPr>
              <a:t>INDIVIDUAL</a:t>
            </a:r>
          </a:p>
        </p:txBody>
      </p:sp>
      <p:sp>
        <p:nvSpPr>
          <p:cNvPr id="13" name="Rounded Rectangle 12">
            <a:extLst>
              <a:ext uri="{FF2B5EF4-FFF2-40B4-BE49-F238E27FC236}">
                <a16:creationId xmlns:a16="http://schemas.microsoft.com/office/drawing/2014/main" id="{DBF982A8-2703-9854-A07F-208F299B3CCF}"/>
              </a:ext>
            </a:extLst>
          </p:cNvPr>
          <p:cNvSpPr/>
          <p:nvPr/>
        </p:nvSpPr>
        <p:spPr bwMode="auto">
          <a:xfrm>
            <a:off x="2998068" y="1711328"/>
            <a:ext cx="1296144" cy="487313"/>
          </a:xfrm>
          <a:prstGeom prst="roundRect">
            <a:avLst/>
          </a:prstGeom>
          <a:solidFill>
            <a:schemeClr val="bg2">
              <a:lumMod val="90000"/>
              <a:lumOff val="10000"/>
            </a:schemeClr>
          </a:solidFill>
          <a:ln w="1778" cap="flat" cmpd="sng" algn="ctr">
            <a:noFill/>
            <a:prstDash val="solid"/>
            <a:round/>
            <a:headEnd type="none" w="med" len="med"/>
            <a:tailEnd type="none" w="med" len="med"/>
          </a:ln>
          <a:effectLst/>
        </p:spPr>
        <p:txBody>
          <a:bodyPr vert="horz" wrap="square" lIns="14400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95000"/>
              </a:lnSpc>
              <a:spcBef>
                <a:spcPct val="0"/>
              </a:spcBef>
              <a:spcAft>
                <a:spcPct val="0"/>
              </a:spcAft>
              <a:buClrTx/>
              <a:buSzTx/>
              <a:buFont typeface="AU Passata" pitchFamily="34" charset="0"/>
              <a:buNone/>
              <a:tabLst/>
            </a:pPr>
            <a:r>
              <a:rPr kumimoji="0" lang="en-DK" sz="2000" b="0" i="0" u="none" strike="noStrike" cap="none" normalizeH="0" baseline="0" dirty="0">
                <a:ln>
                  <a:noFill/>
                </a:ln>
                <a:solidFill>
                  <a:schemeClr val="bg1"/>
                </a:solidFill>
                <a:effectLst/>
                <a:latin typeface="Lato" panose="020F0502020204030203" pitchFamily="34" charset="77"/>
              </a:rPr>
              <a:t>5 min</a:t>
            </a:r>
          </a:p>
        </p:txBody>
      </p:sp>
    </p:spTree>
    <p:custDataLst>
      <p:tags r:id="rId1"/>
    </p:custDataLst>
    <p:extLst>
      <p:ext uri="{BB962C8B-B14F-4D97-AF65-F5344CB8AC3E}">
        <p14:creationId xmlns:p14="http://schemas.microsoft.com/office/powerpoint/2010/main" val="30404168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9E0D2F59-AFB4-79AE-E1DB-07F0AFFBC77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04259" y="2429622"/>
            <a:ext cx="5290153" cy="3741274"/>
          </a:xfrm>
          <a:prstGeom prst="rect">
            <a:avLst/>
          </a:prstGeom>
        </p:spPr>
      </p:pic>
      <p:sp>
        <p:nvSpPr>
          <p:cNvPr id="11" name="Rounded Rectangle 10">
            <a:extLst>
              <a:ext uri="{FF2B5EF4-FFF2-40B4-BE49-F238E27FC236}">
                <a16:creationId xmlns:a16="http://schemas.microsoft.com/office/drawing/2014/main" id="{9C423E54-462A-CED5-2C64-3B5EC8142795}"/>
              </a:ext>
            </a:extLst>
          </p:cNvPr>
          <p:cNvSpPr/>
          <p:nvPr/>
        </p:nvSpPr>
        <p:spPr bwMode="auto">
          <a:xfrm>
            <a:off x="10414892" y="885875"/>
            <a:ext cx="2088232" cy="487313"/>
          </a:xfrm>
          <a:prstGeom prst="roundRect">
            <a:avLst/>
          </a:prstGeom>
          <a:solidFill>
            <a:srgbClr val="A0C9DD"/>
          </a:solidFill>
          <a:ln w="1778" cap="flat" cmpd="sng" algn="ctr">
            <a:noFill/>
            <a:prstDash val="solid"/>
            <a:round/>
            <a:headEnd type="none" w="med" len="med"/>
            <a:tailEnd type="none" w="med" len="med"/>
          </a:ln>
          <a:effectLst/>
        </p:spPr>
        <p:txBody>
          <a:bodyPr vert="horz" wrap="square" lIns="144000" tIns="45720" rIns="91440" bIns="45720" numCol="1" rtlCol="0" anchor="ctr" anchorCtr="0" compatLnSpc="1">
            <a:prstTxWarp prst="textNoShape">
              <a:avLst/>
            </a:prstTxWarp>
            <a:noAutofit/>
          </a:bodyPr>
          <a:lstStyle/>
          <a:p>
            <a:pPr marL="0" marR="0" indent="0" defTabSz="914400" rtl="0" eaLnBrk="1" fontAlgn="base" latinLnBrk="0" hangingPunct="1">
              <a:lnSpc>
                <a:spcPct val="95000"/>
              </a:lnSpc>
              <a:spcBef>
                <a:spcPct val="0"/>
              </a:spcBef>
              <a:spcAft>
                <a:spcPct val="0"/>
              </a:spcAft>
              <a:buClrTx/>
              <a:buSzTx/>
              <a:buFont typeface="AU Passata" pitchFamily="34" charset="0"/>
              <a:buNone/>
              <a:tabLst/>
            </a:pPr>
            <a:r>
              <a:rPr kumimoji="0" lang="en-DK" sz="2000" b="0" i="0" u="none" strike="noStrike" cap="none" normalizeH="0" baseline="0" dirty="0">
                <a:ln>
                  <a:noFill/>
                </a:ln>
                <a:solidFill>
                  <a:schemeClr val="bg1"/>
                </a:solidFill>
                <a:effectLst/>
                <a:latin typeface="Lato" panose="020F0502020204030203" pitchFamily="34" charset="77"/>
              </a:rPr>
              <a:t>EXERCISE I</a:t>
            </a:r>
          </a:p>
        </p:txBody>
      </p:sp>
      <p:sp>
        <p:nvSpPr>
          <p:cNvPr id="2" name="Title 1">
            <a:extLst>
              <a:ext uri="{FF2B5EF4-FFF2-40B4-BE49-F238E27FC236}">
                <a16:creationId xmlns:a16="http://schemas.microsoft.com/office/drawing/2014/main" id="{E4EB44EA-E1DC-FCCD-42FB-CC15E659650F}"/>
              </a:ext>
            </a:extLst>
          </p:cNvPr>
          <p:cNvSpPr>
            <a:spLocks noGrp="1"/>
          </p:cNvSpPr>
          <p:nvPr>
            <p:ph type="title"/>
          </p:nvPr>
        </p:nvSpPr>
        <p:spPr>
          <a:xfrm>
            <a:off x="985838" y="315913"/>
            <a:ext cx="10220326" cy="1057275"/>
          </a:xfrm>
        </p:spPr>
        <p:txBody>
          <a:bodyPr/>
          <a:lstStyle/>
          <a:p>
            <a:r>
              <a:rPr lang="en-GB" dirty="0"/>
              <a:t>Mapping digital competencies</a:t>
            </a:r>
            <a:endParaRPr lang="en-DK" dirty="0"/>
          </a:p>
        </p:txBody>
      </p:sp>
      <p:sp>
        <p:nvSpPr>
          <p:cNvPr id="3" name="Content Placeholder 2">
            <a:extLst>
              <a:ext uri="{FF2B5EF4-FFF2-40B4-BE49-F238E27FC236}">
                <a16:creationId xmlns:a16="http://schemas.microsoft.com/office/drawing/2014/main" id="{F41B1592-63E1-B13F-9822-1B5B8FB73D35}"/>
              </a:ext>
            </a:extLst>
          </p:cNvPr>
          <p:cNvSpPr>
            <a:spLocks noGrp="1"/>
          </p:cNvSpPr>
          <p:nvPr>
            <p:ph idx="1"/>
          </p:nvPr>
        </p:nvSpPr>
        <p:spPr>
          <a:xfrm>
            <a:off x="1125660" y="3209835"/>
            <a:ext cx="4464496" cy="864096"/>
          </a:xfrm>
          <a:solidFill>
            <a:schemeClr val="bg1"/>
          </a:solidFill>
        </p:spPr>
        <p:txBody>
          <a:bodyPr/>
          <a:lstStyle/>
          <a:p>
            <a:pPr marL="90900">
              <a:buNone/>
            </a:pPr>
            <a:r>
              <a:rPr lang="en-US" sz="2600" b="1" dirty="0"/>
              <a:t>Discuss and insert the </a:t>
            </a:r>
            <a:br>
              <a:rPr lang="en-US" sz="2600" b="1" dirty="0"/>
            </a:br>
            <a:r>
              <a:rPr lang="en-US" sz="2600" b="1" dirty="0"/>
              <a:t>post-its on the model</a:t>
            </a:r>
            <a:endParaRPr lang="da-DK" sz="2600" b="1" dirty="0"/>
          </a:p>
          <a:p>
            <a:endParaRPr lang="en-DK" dirty="0"/>
          </a:p>
        </p:txBody>
      </p:sp>
      <p:sp>
        <p:nvSpPr>
          <p:cNvPr id="10" name="Slide Number Placeholder 9">
            <a:extLst>
              <a:ext uri="{FF2B5EF4-FFF2-40B4-BE49-F238E27FC236}">
                <a16:creationId xmlns:a16="http://schemas.microsoft.com/office/drawing/2014/main" id="{E4AC64EC-6F50-DB45-0841-FEE5897974C6}"/>
              </a:ext>
            </a:extLst>
          </p:cNvPr>
          <p:cNvSpPr>
            <a:spLocks noGrp="1"/>
          </p:cNvSpPr>
          <p:nvPr>
            <p:ph type="sldNum" sz="quarter" idx="12"/>
          </p:nvPr>
        </p:nvSpPr>
        <p:spPr>
          <a:xfrm>
            <a:off x="11278987" y="6446677"/>
            <a:ext cx="909837" cy="153888"/>
          </a:xfrm>
        </p:spPr>
        <p:txBody>
          <a:bodyPr/>
          <a:lstStyle/>
          <a:p>
            <a:fld id="{E90C1E0A-682D-40DC-B1EA-26C007FDC330}" type="slidenum">
              <a:rPr lang="en-GB" smtClean="0"/>
              <a:pPr/>
              <a:t>11</a:t>
            </a:fld>
            <a:endParaRPr lang="en-GB" dirty="0"/>
          </a:p>
        </p:txBody>
      </p:sp>
      <p:pic>
        <p:nvPicPr>
          <p:cNvPr id="9" name="Picture 8">
            <a:extLst>
              <a:ext uri="{FF2B5EF4-FFF2-40B4-BE49-F238E27FC236}">
                <a16:creationId xmlns:a16="http://schemas.microsoft.com/office/drawing/2014/main" id="{6DA0A5A6-71F2-7232-CCA4-692E576378D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230316" y="2429623"/>
            <a:ext cx="6715107" cy="3741273"/>
          </a:xfrm>
          <a:prstGeom prst="rect">
            <a:avLst/>
          </a:prstGeom>
        </p:spPr>
      </p:pic>
      <p:sp>
        <p:nvSpPr>
          <p:cNvPr id="16" name="Rounded Rectangle 15">
            <a:extLst>
              <a:ext uri="{FF2B5EF4-FFF2-40B4-BE49-F238E27FC236}">
                <a16:creationId xmlns:a16="http://schemas.microsoft.com/office/drawing/2014/main" id="{5AD49407-083D-7B7F-9B2A-F4096C34B704}"/>
              </a:ext>
            </a:extLst>
          </p:cNvPr>
          <p:cNvSpPr/>
          <p:nvPr/>
        </p:nvSpPr>
        <p:spPr bwMode="auto">
          <a:xfrm>
            <a:off x="985838" y="1711328"/>
            <a:ext cx="1868214" cy="487313"/>
          </a:xfrm>
          <a:prstGeom prst="roundRect">
            <a:avLst/>
          </a:prstGeom>
          <a:solidFill>
            <a:srgbClr val="625A9A"/>
          </a:solidFill>
          <a:ln w="1778" cap="flat" cmpd="sng" algn="ctr">
            <a:noFill/>
            <a:prstDash val="solid"/>
            <a:round/>
            <a:headEnd type="none" w="med" len="med"/>
            <a:tailEnd type="none" w="med" len="med"/>
          </a:ln>
          <a:effectLst/>
        </p:spPr>
        <p:txBody>
          <a:bodyPr vert="horz" wrap="square" lIns="9000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95000"/>
              </a:lnSpc>
              <a:spcBef>
                <a:spcPct val="0"/>
              </a:spcBef>
              <a:spcAft>
                <a:spcPct val="0"/>
              </a:spcAft>
              <a:buClrTx/>
              <a:buSzTx/>
              <a:buFont typeface="AU Passata" pitchFamily="34" charset="0"/>
              <a:buNone/>
              <a:tabLst/>
            </a:pPr>
            <a:r>
              <a:rPr kumimoji="0" lang="en-DK" sz="2000" b="0" i="0" u="none" strike="noStrike" cap="none" normalizeH="0" baseline="0" dirty="0">
                <a:ln>
                  <a:noFill/>
                </a:ln>
                <a:solidFill>
                  <a:schemeClr val="bg1"/>
                </a:solidFill>
                <a:effectLst/>
                <a:latin typeface="Lato" panose="020F0502020204030203" pitchFamily="34" charset="77"/>
              </a:rPr>
              <a:t>GROUP</a:t>
            </a:r>
          </a:p>
        </p:txBody>
      </p:sp>
      <p:sp>
        <p:nvSpPr>
          <p:cNvPr id="17" name="Rounded Rectangle 16">
            <a:extLst>
              <a:ext uri="{FF2B5EF4-FFF2-40B4-BE49-F238E27FC236}">
                <a16:creationId xmlns:a16="http://schemas.microsoft.com/office/drawing/2014/main" id="{131B8530-BB06-CFEE-9A2F-C124F28E7B57}"/>
              </a:ext>
            </a:extLst>
          </p:cNvPr>
          <p:cNvSpPr/>
          <p:nvPr/>
        </p:nvSpPr>
        <p:spPr bwMode="auto">
          <a:xfrm>
            <a:off x="2998068" y="1711328"/>
            <a:ext cx="1296144" cy="487313"/>
          </a:xfrm>
          <a:prstGeom prst="roundRect">
            <a:avLst/>
          </a:prstGeom>
          <a:solidFill>
            <a:schemeClr val="bg2">
              <a:lumMod val="90000"/>
              <a:lumOff val="10000"/>
            </a:schemeClr>
          </a:solidFill>
          <a:ln w="1778" cap="flat" cmpd="sng" algn="ctr">
            <a:noFill/>
            <a:prstDash val="solid"/>
            <a:round/>
            <a:headEnd type="none" w="med" len="med"/>
            <a:tailEnd type="none" w="med" len="med"/>
          </a:ln>
          <a:effectLst/>
        </p:spPr>
        <p:txBody>
          <a:bodyPr vert="horz" wrap="square" lIns="14400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95000"/>
              </a:lnSpc>
              <a:spcBef>
                <a:spcPct val="0"/>
              </a:spcBef>
              <a:spcAft>
                <a:spcPct val="0"/>
              </a:spcAft>
              <a:buClrTx/>
              <a:buSzTx/>
              <a:buFont typeface="AU Passata" pitchFamily="34" charset="0"/>
              <a:buNone/>
              <a:tabLst/>
            </a:pPr>
            <a:r>
              <a:rPr lang="en-DK" sz="2000" dirty="0">
                <a:solidFill>
                  <a:schemeClr val="bg1"/>
                </a:solidFill>
                <a:latin typeface="Lato" panose="020F0502020204030203" pitchFamily="34" charset="77"/>
              </a:rPr>
              <a:t>20</a:t>
            </a:r>
            <a:r>
              <a:rPr kumimoji="0" lang="en-DK" sz="2000" b="0" i="0" u="none" strike="noStrike" cap="none" normalizeH="0" baseline="0" dirty="0">
                <a:ln>
                  <a:noFill/>
                </a:ln>
                <a:solidFill>
                  <a:schemeClr val="bg1"/>
                </a:solidFill>
                <a:effectLst/>
                <a:latin typeface="Lato" panose="020F0502020204030203" pitchFamily="34" charset="77"/>
              </a:rPr>
              <a:t> min</a:t>
            </a:r>
          </a:p>
        </p:txBody>
      </p:sp>
    </p:spTree>
    <p:extLst>
      <p:ext uri="{BB962C8B-B14F-4D97-AF65-F5344CB8AC3E}">
        <p14:creationId xmlns:p14="http://schemas.microsoft.com/office/powerpoint/2010/main" val="33296743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AD949-49C1-B656-FEEB-51AC0DFCF37B}"/>
              </a:ext>
            </a:extLst>
          </p:cNvPr>
          <p:cNvSpPr>
            <a:spLocks noGrp="1"/>
          </p:cNvSpPr>
          <p:nvPr>
            <p:ph type="title"/>
          </p:nvPr>
        </p:nvSpPr>
        <p:spPr/>
        <p:txBody>
          <a:bodyPr/>
          <a:lstStyle/>
          <a:p>
            <a:r>
              <a:rPr lang="en-GB" b="1" i="0" cap="none" dirty="0" err="1">
                <a:effectLst/>
                <a:latin typeface="arial" panose="020B0604020202020204" pitchFamily="34" charset="0"/>
              </a:rPr>
              <a:t>DigComp</a:t>
            </a:r>
            <a:r>
              <a:rPr lang="en-GB" b="1" i="0" cap="none" dirty="0">
                <a:effectLst/>
                <a:latin typeface="arial" panose="020B0604020202020204" pitchFamily="34" charset="0"/>
              </a:rPr>
              <a:t> </a:t>
            </a:r>
            <a:r>
              <a:rPr lang="en-GB" b="1" i="0" dirty="0">
                <a:effectLst/>
                <a:latin typeface="arial" panose="020B0604020202020204" pitchFamily="34" charset="0"/>
              </a:rPr>
              <a:t>Framework</a:t>
            </a:r>
            <a:endParaRPr lang="en-DK" dirty="0"/>
          </a:p>
        </p:txBody>
      </p:sp>
      <p:sp>
        <p:nvSpPr>
          <p:cNvPr id="3" name="Content Placeholder 2">
            <a:extLst>
              <a:ext uri="{FF2B5EF4-FFF2-40B4-BE49-F238E27FC236}">
                <a16:creationId xmlns:a16="http://schemas.microsoft.com/office/drawing/2014/main" id="{F1ADE06D-C1B3-3503-3673-3F8784571D51}"/>
              </a:ext>
            </a:extLst>
          </p:cNvPr>
          <p:cNvSpPr>
            <a:spLocks noGrp="1"/>
          </p:cNvSpPr>
          <p:nvPr>
            <p:ph idx="1"/>
          </p:nvPr>
        </p:nvSpPr>
        <p:spPr>
          <a:xfrm>
            <a:off x="985839" y="1958975"/>
            <a:ext cx="5396606" cy="3935412"/>
          </a:xfrm>
        </p:spPr>
        <p:txBody>
          <a:bodyPr/>
          <a:lstStyle/>
          <a:p>
            <a:pPr algn="l"/>
            <a:r>
              <a:rPr lang="en-GB" sz="2200" dirty="0"/>
              <a:t>We have found one helpful way to think about digital competencies is through the </a:t>
            </a:r>
            <a:br>
              <a:rPr lang="en-GB" sz="2200" dirty="0"/>
            </a:br>
            <a:r>
              <a:rPr lang="en-GB" sz="2200" b="1" dirty="0"/>
              <a:t>Digital Competence Framework </a:t>
            </a:r>
            <a:r>
              <a:rPr lang="en-GB" sz="2200" dirty="0"/>
              <a:t>for Citizens (</a:t>
            </a:r>
            <a:r>
              <a:rPr lang="en-GB" sz="2200" dirty="0" err="1"/>
              <a:t>DigComp</a:t>
            </a:r>
            <a:r>
              <a:rPr lang="en-GB" sz="2200" dirty="0"/>
              <a:t>), which provides a common understanding to identify and describe digital competencies across disciplines. It is broad, interdisciplinary, and has been extensively validated in practice. </a:t>
            </a:r>
          </a:p>
          <a:p>
            <a:pPr algn="l">
              <a:buNone/>
            </a:pPr>
            <a:endParaRPr lang="en-GB" sz="2200" dirty="0"/>
          </a:p>
          <a:p>
            <a:pPr algn="l"/>
            <a:r>
              <a:rPr lang="en-GB" sz="2200" dirty="0"/>
              <a:t>The </a:t>
            </a:r>
            <a:r>
              <a:rPr lang="en-GB" sz="2200" dirty="0" err="1"/>
              <a:t>DigComp</a:t>
            </a:r>
            <a:r>
              <a:rPr lang="en-GB" sz="2200" dirty="0"/>
              <a:t> framework identifies the key components of digital competence in 5 areas. </a:t>
            </a:r>
            <a:br>
              <a:rPr lang="en-GB" sz="2200" dirty="0"/>
            </a:br>
            <a:endParaRPr lang="en-GB" sz="2200" dirty="0"/>
          </a:p>
          <a:p>
            <a:br>
              <a:rPr lang="en-GB" sz="2200" dirty="0"/>
            </a:br>
            <a:endParaRPr lang="en-DK" sz="2200" dirty="0"/>
          </a:p>
        </p:txBody>
      </p:sp>
      <p:sp>
        <p:nvSpPr>
          <p:cNvPr id="4" name="Slide Number Placeholder 3">
            <a:extLst>
              <a:ext uri="{FF2B5EF4-FFF2-40B4-BE49-F238E27FC236}">
                <a16:creationId xmlns:a16="http://schemas.microsoft.com/office/drawing/2014/main" id="{F4D9C1F2-9516-4B79-A715-85836E47D6E1}"/>
              </a:ext>
            </a:extLst>
          </p:cNvPr>
          <p:cNvSpPr>
            <a:spLocks noGrp="1"/>
          </p:cNvSpPr>
          <p:nvPr>
            <p:ph type="sldNum" sz="quarter" idx="12"/>
          </p:nvPr>
        </p:nvSpPr>
        <p:spPr/>
        <p:txBody>
          <a:bodyPr/>
          <a:lstStyle/>
          <a:p>
            <a:pPr>
              <a:defRPr/>
            </a:pPr>
            <a:fld id="{E90C1E0A-682D-40DC-B1EA-26C007FDC330}" type="slidenum">
              <a:rPr lang="en-GB" smtClean="0"/>
              <a:pPr>
                <a:defRPr/>
              </a:pPr>
              <a:t>12</a:t>
            </a:fld>
            <a:endParaRPr lang="en-GB" dirty="0"/>
          </a:p>
        </p:txBody>
      </p:sp>
      <p:pic>
        <p:nvPicPr>
          <p:cNvPr id="1026" name="Picture 2" descr="DigComp competence areas">
            <a:extLst>
              <a:ext uri="{FF2B5EF4-FFF2-40B4-BE49-F238E27FC236}">
                <a16:creationId xmlns:a16="http://schemas.microsoft.com/office/drawing/2014/main" id="{DBF9379D-C7D7-CE64-EADB-50EE2008FD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4572" y="1992683"/>
            <a:ext cx="3119213" cy="2872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38635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77D0F0-1A85-8C8F-F556-58D95A4785DF}"/>
            </a:ext>
          </a:extLst>
        </p:cNvPr>
        <p:cNvGrpSpPr/>
        <p:nvPr/>
      </p:nvGrpSpPr>
      <p:grpSpPr>
        <a:xfrm>
          <a:off x="0" y="0"/>
          <a:ext cx="0" cy="0"/>
          <a:chOff x="0" y="0"/>
          <a:chExt cx="0" cy="0"/>
        </a:xfrm>
      </p:grpSpPr>
      <p:sp>
        <p:nvSpPr>
          <p:cNvPr id="7" name="Rektangel: afrundede hjørner 14">
            <a:extLst>
              <a:ext uri="{FF2B5EF4-FFF2-40B4-BE49-F238E27FC236}">
                <a16:creationId xmlns:a16="http://schemas.microsoft.com/office/drawing/2014/main" id="{A98EA933-4728-5142-747E-11B17E26E44A}"/>
              </a:ext>
            </a:extLst>
          </p:cNvPr>
          <p:cNvSpPr/>
          <p:nvPr/>
        </p:nvSpPr>
        <p:spPr>
          <a:xfrm>
            <a:off x="985838" y="1078546"/>
            <a:ext cx="10509174" cy="1728192"/>
          </a:xfrm>
          <a:prstGeom prst="rect">
            <a:avLst/>
          </a:prstGeom>
          <a:solidFill>
            <a:srgbClr val="FEE499">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endParaRPr lang="en-GB" sz="1600" b="1" dirty="0">
              <a:solidFill>
                <a:srgbClr val="000000"/>
              </a:solidFill>
              <a:latin typeface="Lato" panose="020F0502020204030203" pitchFamily="34" charset="77"/>
              <a:ea typeface="Calibri" panose="020F0502020204030204" pitchFamily="34" charset="0"/>
              <a:cs typeface="Times New Roman"/>
            </a:endParaRPr>
          </a:p>
        </p:txBody>
      </p:sp>
      <p:sp>
        <p:nvSpPr>
          <p:cNvPr id="15" name="Rektangel: afrundede hjørner 14">
            <a:extLst>
              <a:ext uri="{FF2B5EF4-FFF2-40B4-BE49-F238E27FC236}">
                <a16:creationId xmlns:a16="http://schemas.microsoft.com/office/drawing/2014/main" id="{8AD958CA-B9F8-E414-D85B-4CE358F7136A}"/>
              </a:ext>
            </a:extLst>
          </p:cNvPr>
          <p:cNvSpPr/>
          <p:nvPr/>
        </p:nvSpPr>
        <p:spPr>
          <a:xfrm>
            <a:off x="965022" y="3429000"/>
            <a:ext cx="10509174" cy="2350454"/>
          </a:xfrm>
          <a:prstGeom prst="rect">
            <a:avLst/>
          </a:prstGeom>
          <a:solidFill>
            <a:srgbClr val="A0C9D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endParaRPr lang="en-GB" sz="1600" b="1" dirty="0">
              <a:solidFill>
                <a:srgbClr val="000000"/>
              </a:solidFill>
              <a:latin typeface="Lato" panose="020F0502020204030203" pitchFamily="34" charset="77"/>
              <a:ea typeface="Calibri" panose="020F0502020204030204" pitchFamily="34" charset="0"/>
              <a:cs typeface="Times New Roman"/>
            </a:endParaRPr>
          </a:p>
        </p:txBody>
      </p:sp>
      <p:sp>
        <p:nvSpPr>
          <p:cNvPr id="4" name="Slide Number Placeholder 3">
            <a:extLst>
              <a:ext uri="{FF2B5EF4-FFF2-40B4-BE49-F238E27FC236}">
                <a16:creationId xmlns:a16="http://schemas.microsoft.com/office/drawing/2014/main" id="{A1423C42-464B-2DBE-AE90-2F393AB8CB9C}"/>
              </a:ext>
            </a:extLst>
          </p:cNvPr>
          <p:cNvSpPr>
            <a:spLocks noGrp="1"/>
          </p:cNvSpPr>
          <p:nvPr>
            <p:ph type="sldNum" sz="quarter" idx="12"/>
          </p:nvPr>
        </p:nvSpPr>
        <p:spPr/>
        <p:txBody>
          <a:bodyPr/>
          <a:lstStyle/>
          <a:p>
            <a:pPr>
              <a:defRPr/>
            </a:pPr>
            <a:fld id="{E90C1E0A-682D-40DC-B1EA-26C007FDC330}" type="slidenum">
              <a:rPr lang="en-GB" smtClean="0"/>
              <a:pPr>
                <a:defRPr/>
              </a:pPr>
              <a:t>13</a:t>
            </a:fld>
            <a:endParaRPr lang="en-GB" dirty="0"/>
          </a:p>
        </p:txBody>
      </p:sp>
      <p:sp>
        <p:nvSpPr>
          <p:cNvPr id="8" name="Rektangel: afrundede hjørner 14">
            <a:extLst>
              <a:ext uri="{FF2B5EF4-FFF2-40B4-BE49-F238E27FC236}">
                <a16:creationId xmlns:a16="http://schemas.microsoft.com/office/drawing/2014/main" id="{C02B95C4-B4D9-8949-FD68-22B6F4EA3AFD}"/>
              </a:ext>
            </a:extLst>
          </p:cNvPr>
          <p:cNvSpPr/>
          <p:nvPr/>
        </p:nvSpPr>
        <p:spPr>
          <a:xfrm>
            <a:off x="969377" y="791782"/>
            <a:ext cx="3884438" cy="662181"/>
          </a:xfrm>
          <a:prstGeom prst="roundRect">
            <a:avLst/>
          </a:prstGeom>
          <a:solidFill>
            <a:srgbClr val="FEE49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r>
              <a:rPr lang="en-GB" sz="1600" b="1" dirty="0">
                <a:solidFill>
                  <a:srgbClr val="000000"/>
                </a:solidFill>
                <a:latin typeface="Lato" panose="020F0502020204030203" pitchFamily="34" charset="77"/>
                <a:ea typeface="Calibri" panose="020F0502020204030204" pitchFamily="34" charset="0"/>
                <a:cs typeface="Times New Roman"/>
              </a:rPr>
              <a:t>information and data literacy</a:t>
            </a:r>
          </a:p>
        </p:txBody>
      </p:sp>
      <p:sp>
        <p:nvSpPr>
          <p:cNvPr id="12" name="Rektangel: afrundede hjørner 14">
            <a:extLst>
              <a:ext uri="{FF2B5EF4-FFF2-40B4-BE49-F238E27FC236}">
                <a16:creationId xmlns:a16="http://schemas.microsoft.com/office/drawing/2014/main" id="{B7440146-0F31-8B51-CC06-47ED698126FD}"/>
              </a:ext>
            </a:extLst>
          </p:cNvPr>
          <p:cNvSpPr/>
          <p:nvPr/>
        </p:nvSpPr>
        <p:spPr>
          <a:xfrm>
            <a:off x="965022" y="3099888"/>
            <a:ext cx="3884438" cy="662181"/>
          </a:xfrm>
          <a:prstGeom prst="roundRect">
            <a:avLst/>
          </a:prstGeom>
          <a:solidFill>
            <a:srgbClr val="A0C9D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r>
              <a:rPr lang="en-GB" sz="1600" b="1" dirty="0">
                <a:solidFill>
                  <a:srgbClr val="000000"/>
                </a:solidFill>
                <a:latin typeface="Lato" panose="020F0502020204030203" pitchFamily="34" charset="77"/>
                <a:cs typeface="Times New Roman"/>
              </a:rPr>
              <a:t>communication and collaboration</a:t>
            </a:r>
          </a:p>
        </p:txBody>
      </p:sp>
      <p:sp>
        <p:nvSpPr>
          <p:cNvPr id="6" name="TextBox 5">
            <a:extLst>
              <a:ext uri="{FF2B5EF4-FFF2-40B4-BE49-F238E27FC236}">
                <a16:creationId xmlns:a16="http://schemas.microsoft.com/office/drawing/2014/main" id="{4645251C-F0D3-BDBF-30AF-3FDDEC051D14}"/>
              </a:ext>
            </a:extLst>
          </p:cNvPr>
          <p:cNvSpPr txBox="1"/>
          <p:nvPr/>
        </p:nvSpPr>
        <p:spPr>
          <a:xfrm>
            <a:off x="1485458" y="1601503"/>
            <a:ext cx="9721079" cy="923330"/>
          </a:xfrm>
          <a:prstGeom prst="rect">
            <a:avLst/>
          </a:prstGeom>
          <a:noFill/>
        </p:spPr>
        <p:txBody>
          <a:bodyPr wrap="square">
            <a:spAutoFit/>
          </a:bodyPr>
          <a:lstStyle/>
          <a:p>
            <a:pPr marL="285750" indent="-285750" algn="l">
              <a:lnSpc>
                <a:spcPct val="100000"/>
              </a:lnSpc>
              <a:buFont typeface="Arial" panose="020B0604020202020204" pitchFamily="34" charset="0"/>
              <a:buChar char="•"/>
            </a:pPr>
            <a:r>
              <a:rPr lang="en-GB" sz="1800" dirty="0">
                <a:latin typeface="Lato" panose="020F0502020204030203" pitchFamily="34" charset="77"/>
              </a:rPr>
              <a:t>To articulate information needs, to locate and retrieve digital data, information and content. </a:t>
            </a:r>
          </a:p>
          <a:p>
            <a:pPr marL="285750" indent="-285750" algn="l">
              <a:lnSpc>
                <a:spcPct val="100000"/>
              </a:lnSpc>
              <a:buFont typeface="Arial" panose="020B0604020202020204" pitchFamily="34" charset="0"/>
              <a:buChar char="•"/>
            </a:pPr>
            <a:r>
              <a:rPr lang="en-GB" sz="1800" dirty="0">
                <a:latin typeface="Lato" panose="020F0502020204030203" pitchFamily="34" charset="77"/>
              </a:rPr>
              <a:t>To judge the relevance of the source and its content. </a:t>
            </a:r>
          </a:p>
          <a:p>
            <a:pPr marL="285750" indent="-285750" algn="l">
              <a:lnSpc>
                <a:spcPct val="100000"/>
              </a:lnSpc>
              <a:buFont typeface="Arial" panose="020B0604020202020204" pitchFamily="34" charset="0"/>
              <a:buChar char="•"/>
            </a:pPr>
            <a:r>
              <a:rPr lang="en-GB" sz="1800" dirty="0">
                <a:latin typeface="Lato" panose="020F0502020204030203" pitchFamily="34" charset="77"/>
              </a:rPr>
              <a:t>To store, manage, and organise digital data, information and content.</a:t>
            </a:r>
          </a:p>
        </p:txBody>
      </p:sp>
      <p:sp>
        <p:nvSpPr>
          <p:cNvPr id="14" name="TextBox 13">
            <a:extLst>
              <a:ext uri="{FF2B5EF4-FFF2-40B4-BE49-F238E27FC236}">
                <a16:creationId xmlns:a16="http://schemas.microsoft.com/office/drawing/2014/main" id="{9C36D83B-1A0E-A131-B00A-2C68A4790D5E}"/>
              </a:ext>
            </a:extLst>
          </p:cNvPr>
          <p:cNvSpPr txBox="1"/>
          <p:nvPr/>
        </p:nvSpPr>
        <p:spPr>
          <a:xfrm>
            <a:off x="1414619" y="3909778"/>
            <a:ext cx="9862756" cy="1477328"/>
          </a:xfrm>
          <a:prstGeom prst="rect">
            <a:avLst/>
          </a:prstGeom>
          <a:noFill/>
        </p:spPr>
        <p:txBody>
          <a:bodyPr wrap="square">
            <a:spAutoFit/>
          </a:bodyPr>
          <a:lstStyle/>
          <a:p>
            <a:pPr marL="285750" indent="-285750" algn="l">
              <a:lnSpc>
                <a:spcPct val="100000"/>
              </a:lnSpc>
              <a:buFont typeface="Arial" panose="020B0604020202020204" pitchFamily="34" charset="0"/>
              <a:buChar char="•"/>
            </a:pPr>
            <a:r>
              <a:rPr lang="en-GB" sz="1800" dirty="0">
                <a:latin typeface="Lato" panose="020F0502020204030203" pitchFamily="34" charset="77"/>
              </a:rPr>
              <a:t>To interact, communicate and collaborate through digital technologies while being aware of cultural and generational diversity. </a:t>
            </a:r>
          </a:p>
          <a:p>
            <a:pPr marL="285750" indent="-285750" algn="l">
              <a:lnSpc>
                <a:spcPct val="100000"/>
              </a:lnSpc>
              <a:buFont typeface="Arial" panose="020B0604020202020204" pitchFamily="34" charset="0"/>
              <a:buChar char="•"/>
            </a:pPr>
            <a:r>
              <a:rPr lang="en-GB" sz="1800" dirty="0">
                <a:latin typeface="Lato" panose="020F0502020204030203" pitchFamily="34" charset="77"/>
              </a:rPr>
              <a:t>To participate in society through public and private digital services and participatory citizenship.</a:t>
            </a:r>
          </a:p>
          <a:p>
            <a:pPr marL="285750" indent="-285750" algn="l">
              <a:lnSpc>
                <a:spcPct val="100000"/>
              </a:lnSpc>
              <a:buFont typeface="Arial" panose="020B0604020202020204" pitchFamily="34" charset="0"/>
              <a:buChar char="•"/>
            </a:pPr>
            <a:r>
              <a:rPr lang="en-GB" sz="1800" dirty="0">
                <a:latin typeface="Lato" panose="020F0502020204030203" pitchFamily="34" charset="77"/>
              </a:rPr>
              <a:t>To manage one’s digital presence, identity and reputation.</a:t>
            </a:r>
          </a:p>
        </p:txBody>
      </p:sp>
    </p:spTree>
    <p:extLst>
      <p:ext uri="{BB962C8B-B14F-4D97-AF65-F5344CB8AC3E}">
        <p14:creationId xmlns:p14="http://schemas.microsoft.com/office/powerpoint/2010/main" val="16090646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58639A-4C3B-7D1E-7742-98138C449064}"/>
            </a:ext>
          </a:extLst>
        </p:cNvPr>
        <p:cNvGrpSpPr/>
        <p:nvPr/>
      </p:nvGrpSpPr>
      <p:grpSpPr>
        <a:xfrm>
          <a:off x="0" y="0"/>
          <a:ext cx="0" cy="0"/>
          <a:chOff x="0" y="0"/>
          <a:chExt cx="0" cy="0"/>
        </a:xfrm>
      </p:grpSpPr>
      <p:sp>
        <p:nvSpPr>
          <p:cNvPr id="7" name="Rektangel: afrundede hjørner 14">
            <a:extLst>
              <a:ext uri="{FF2B5EF4-FFF2-40B4-BE49-F238E27FC236}">
                <a16:creationId xmlns:a16="http://schemas.microsoft.com/office/drawing/2014/main" id="{CCFB7D02-62C5-333D-C585-6891666506B0}"/>
              </a:ext>
            </a:extLst>
          </p:cNvPr>
          <p:cNvSpPr/>
          <p:nvPr/>
        </p:nvSpPr>
        <p:spPr>
          <a:xfrm>
            <a:off x="985838" y="1078546"/>
            <a:ext cx="10509174" cy="2007976"/>
          </a:xfrm>
          <a:prstGeom prst="rect">
            <a:avLst/>
          </a:prstGeom>
          <a:solidFill>
            <a:srgbClr val="F8CD99">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endParaRPr lang="en-GB" sz="1600" b="1" dirty="0">
              <a:solidFill>
                <a:srgbClr val="000000"/>
              </a:solidFill>
              <a:latin typeface="Lato" panose="020F0502020204030203" pitchFamily="34" charset="77"/>
              <a:ea typeface="Calibri" panose="020F0502020204030204" pitchFamily="34" charset="0"/>
              <a:cs typeface="Times New Roman"/>
            </a:endParaRPr>
          </a:p>
        </p:txBody>
      </p:sp>
      <p:sp>
        <p:nvSpPr>
          <p:cNvPr id="3" name="Rektangel: afrundede hjørner 14">
            <a:extLst>
              <a:ext uri="{FF2B5EF4-FFF2-40B4-BE49-F238E27FC236}">
                <a16:creationId xmlns:a16="http://schemas.microsoft.com/office/drawing/2014/main" id="{DC7164FA-CBFB-544D-E7F8-FAC7F606614E}"/>
              </a:ext>
            </a:extLst>
          </p:cNvPr>
          <p:cNvSpPr/>
          <p:nvPr/>
        </p:nvSpPr>
        <p:spPr>
          <a:xfrm>
            <a:off x="985838" y="788042"/>
            <a:ext cx="3912085" cy="662181"/>
          </a:xfrm>
          <a:prstGeom prst="roundRect">
            <a:avLst/>
          </a:prstGeom>
          <a:solidFill>
            <a:srgbClr val="F8CD9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r>
              <a:rPr lang="en-GB" sz="1600" b="1" dirty="0">
                <a:solidFill>
                  <a:srgbClr val="000000"/>
                </a:solidFill>
                <a:latin typeface="Lato" panose="020F0502020204030203" pitchFamily="34" charset="77"/>
                <a:cs typeface="Times New Roman"/>
              </a:rPr>
              <a:t>content creation and creativity</a:t>
            </a:r>
          </a:p>
        </p:txBody>
      </p:sp>
      <p:sp>
        <p:nvSpPr>
          <p:cNvPr id="15" name="Rektangel: afrundede hjørner 14">
            <a:extLst>
              <a:ext uri="{FF2B5EF4-FFF2-40B4-BE49-F238E27FC236}">
                <a16:creationId xmlns:a16="http://schemas.microsoft.com/office/drawing/2014/main" id="{DC43AC2A-455D-0753-38C9-C4892F7E1CCB}"/>
              </a:ext>
            </a:extLst>
          </p:cNvPr>
          <p:cNvSpPr/>
          <p:nvPr/>
        </p:nvSpPr>
        <p:spPr>
          <a:xfrm>
            <a:off x="982047" y="3705376"/>
            <a:ext cx="10509174" cy="2001552"/>
          </a:xfrm>
          <a:prstGeom prst="rect">
            <a:avLst/>
          </a:prstGeom>
          <a:solidFill>
            <a:srgbClr val="C9DBAC">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endParaRPr lang="en-GB" sz="1600" b="1" dirty="0">
              <a:solidFill>
                <a:srgbClr val="000000"/>
              </a:solidFill>
              <a:latin typeface="Lato" panose="020F0502020204030203" pitchFamily="34" charset="77"/>
              <a:ea typeface="Calibri" panose="020F0502020204030204" pitchFamily="34" charset="0"/>
              <a:cs typeface="Times New Roman"/>
            </a:endParaRPr>
          </a:p>
        </p:txBody>
      </p:sp>
      <p:sp>
        <p:nvSpPr>
          <p:cNvPr id="4" name="Slide Number Placeholder 3">
            <a:extLst>
              <a:ext uri="{FF2B5EF4-FFF2-40B4-BE49-F238E27FC236}">
                <a16:creationId xmlns:a16="http://schemas.microsoft.com/office/drawing/2014/main" id="{00E04E2B-1AF7-8A1D-9306-4090B7C3C683}"/>
              </a:ext>
            </a:extLst>
          </p:cNvPr>
          <p:cNvSpPr>
            <a:spLocks noGrp="1"/>
          </p:cNvSpPr>
          <p:nvPr>
            <p:ph type="sldNum" sz="quarter" idx="12"/>
          </p:nvPr>
        </p:nvSpPr>
        <p:spPr/>
        <p:txBody>
          <a:bodyPr/>
          <a:lstStyle/>
          <a:p>
            <a:pPr>
              <a:defRPr/>
            </a:pPr>
            <a:fld id="{E90C1E0A-682D-40DC-B1EA-26C007FDC330}" type="slidenum">
              <a:rPr lang="en-GB" smtClean="0"/>
              <a:pPr>
                <a:defRPr/>
              </a:pPr>
              <a:t>14</a:t>
            </a:fld>
            <a:endParaRPr lang="en-GB" dirty="0"/>
          </a:p>
        </p:txBody>
      </p:sp>
      <p:sp>
        <p:nvSpPr>
          <p:cNvPr id="6" name="TextBox 5">
            <a:extLst>
              <a:ext uri="{FF2B5EF4-FFF2-40B4-BE49-F238E27FC236}">
                <a16:creationId xmlns:a16="http://schemas.microsoft.com/office/drawing/2014/main" id="{F658045D-7EB2-E93F-25E1-E42565320987}"/>
              </a:ext>
            </a:extLst>
          </p:cNvPr>
          <p:cNvSpPr txBox="1"/>
          <p:nvPr/>
        </p:nvSpPr>
        <p:spPr>
          <a:xfrm>
            <a:off x="1485458" y="1601503"/>
            <a:ext cx="9721079" cy="1200329"/>
          </a:xfrm>
          <a:prstGeom prst="rect">
            <a:avLst/>
          </a:prstGeom>
          <a:noFill/>
        </p:spPr>
        <p:txBody>
          <a:bodyPr wrap="square">
            <a:spAutoFit/>
          </a:bodyPr>
          <a:lstStyle/>
          <a:p>
            <a:pPr marL="285750" indent="-285750" algn="l">
              <a:lnSpc>
                <a:spcPct val="100000"/>
              </a:lnSpc>
              <a:buFont typeface="Arial" panose="020B0604020202020204" pitchFamily="34" charset="0"/>
              <a:buChar char="•"/>
            </a:pPr>
            <a:r>
              <a:rPr lang="en-GB" sz="1800" dirty="0">
                <a:latin typeface="Lato" panose="020F0502020204030203" pitchFamily="34" charset="77"/>
              </a:rPr>
              <a:t>To create and edit digital content. </a:t>
            </a:r>
          </a:p>
          <a:p>
            <a:pPr marL="285750" indent="-285750" algn="l">
              <a:lnSpc>
                <a:spcPct val="100000"/>
              </a:lnSpc>
              <a:buFont typeface="Arial" panose="020B0604020202020204" pitchFamily="34" charset="0"/>
              <a:buChar char="•"/>
            </a:pPr>
            <a:r>
              <a:rPr lang="en-GB" sz="1800" dirty="0">
                <a:latin typeface="Lato" panose="020F0502020204030203" pitchFamily="34" charset="77"/>
              </a:rPr>
              <a:t>To improve and integrate information and content into an existing body of knowledge while understanding how copyright and licences are to be applied. </a:t>
            </a:r>
          </a:p>
          <a:p>
            <a:pPr marL="285750" indent="-285750" algn="l">
              <a:lnSpc>
                <a:spcPct val="100000"/>
              </a:lnSpc>
              <a:buFont typeface="Arial" panose="020B0604020202020204" pitchFamily="34" charset="0"/>
              <a:buChar char="•"/>
            </a:pPr>
            <a:r>
              <a:rPr lang="en-GB" sz="1800" dirty="0">
                <a:latin typeface="Lato" panose="020F0502020204030203" pitchFamily="34" charset="77"/>
              </a:rPr>
              <a:t>To know how to give understandable instructions for a computer system.</a:t>
            </a:r>
          </a:p>
        </p:txBody>
      </p:sp>
      <p:sp>
        <p:nvSpPr>
          <p:cNvPr id="14" name="TextBox 13">
            <a:extLst>
              <a:ext uri="{FF2B5EF4-FFF2-40B4-BE49-F238E27FC236}">
                <a16:creationId xmlns:a16="http://schemas.microsoft.com/office/drawing/2014/main" id="{89EABDAB-4E1C-212D-FB46-797EC02C0583}"/>
              </a:ext>
            </a:extLst>
          </p:cNvPr>
          <p:cNvSpPr txBox="1"/>
          <p:nvPr/>
        </p:nvSpPr>
        <p:spPr>
          <a:xfrm>
            <a:off x="1431644" y="4186154"/>
            <a:ext cx="9862756" cy="1200329"/>
          </a:xfrm>
          <a:prstGeom prst="rect">
            <a:avLst/>
          </a:prstGeom>
          <a:noFill/>
        </p:spPr>
        <p:txBody>
          <a:bodyPr wrap="square">
            <a:spAutoFit/>
          </a:bodyPr>
          <a:lstStyle/>
          <a:p>
            <a:pPr marL="285750" indent="-285750" algn="l">
              <a:lnSpc>
                <a:spcPct val="100000"/>
              </a:lnSpc>
              <a:buFont typeface="Arial" panose="020B0604020202020204" pitchFamily="34" charset="0"/>
              <a:buChar char="•"/>
            </a:pPr>
            <a:r>
              <a:rPr lang="en-GB" sz="1800" dirty="0">
                <a:latin typeface="Lato" panose="020F0502020204030203" pitchFamily="34" charset="77"/>
              </a:rPr>
              <a:t>To protect devices, content, personal data and privacy in digital environments. </a:t>
            </a:r>
          </a:p>
          <a:p>
            <a:pPr marL="285750" indent="-285750" algn="l">
              <a:lnSpc>
                <a:spcPct val="100000"/>
              </a:lnSpc>
              <a:buFont typeface="Arial" panose="020B0604020202020204" pitchFamily="34" charset="0"/>
              <a:buChar char="•"/>
            </a:pPr>
            <a:r>
              <a:rPr lang="en-GB" sz="1800" dirty="0">
                <a:latin typeface="Lato" panose="020F0502020204030203" pitchFamily="34" charset="77"/>
              </a:rPr>
              <a:t>To protect physical and psychological health, and to be aware of digital technologies for social well-being and social inclusion. </a:t>
            </a:r>
          </a:p>
          <a:p>
            <a:pPr marL="285750" indent="-285750" algn="l">
              <a:lnSpc>
                <a:spcPct val="100000"/>
              </a:lnSpc>
              <a:buFont typeface="Arial" panose="020B0604020202020204" pitchFamily="34" charset="0"/>
              <a:buChar char="•"/>
            </a:pPr>
            <a:r>
              <a:rPr lang="en-GB" sz="1800" dirty="0">
                <a:latin typeface="Lato" panose="020F0502020204030203" pitchFamily="34" charset="77"/>
              </a:rPr>
              <a:t>To be aware of the environmental impact of digital technologies and their use.</a:t>
            </a:r>
          </a:p>
        </p:txBody>
      </p:sp>
      <p:sp>
        <p:nvSpPr>
          <p:cNvPr id="5" name="Rektangel: afrundede hjørner 14">
            <a:extLst>
              <a:ext uri="{FF2B5EF4-FFF2-40B4-BE49-F238E27FC236}">
                <a16:creationId xmlns:a16="http://schemas.microsoft.com/office/drawing/2014/main" id="{765B9D07-638D-F4A5-C98D-E05CA7542AC7}"/>
              </a:ext>
            </a:extLst>
          </p:cNvPr>
          <p:cNvSpPr/>
          <p:nvPr/>
        </p:nvSpPr>
        <p:spPr>
          <a:xfrm>
            <a:off x="980380" y="3385673"/>
            <a:ext cx="3912085" cy="662181"/>
          </a:xfrm>
          <a:prstGeom prst="roundRect">
            <a:avLst/>
          </a:prstGeom>
          <a:solidFill>
            <a:srgbClr val="C9DBAC"/>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r>
              <a:rPr lang="en-GB" sz="1600" b="1" dirty="0">
                <a:solidFill>
                  <a:srgbClr val="000000"/>
                </a:solidFill>
                <a:latin typeface="Lato" panose="020F0502020204030203" pitchFamily="34" charset="77"/>
                <a:cs typeface="Times New Roman"/>
              </a:rPr>
              <a:t>safety and responsibility </a:t>
            </a:r>
          </a:p>
        </p:txBody>
      </p:sp>
    </p:spTree>
    <p:extLst>
      <p:ext uri="{BB962C8B-B14F-4D97-AF65-F5344CB8AC3E}">
        <p14:creationId xmlns:p14="http://schemas.microsoft.com/office/powerpoint/2010/main" val="3627326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F02474-5F17-68FB-CFF6-C9D0525F2BF8}"/>
            </a:ext>
          </a:extLst>
        </p:cNvPr>
        <p:cNvGrpSpPr/>
        <p:nvPr/>
      </p:nvGrpSpPr>
      <p:grpSpPr>
        <a:xfrm>
          <a:off x="0" y="0"/>
          <a:ext cx="0" cy="0"/>
          <a:chOff x="0" y="0"/>
          <a:chExt cx="0" cy="0"/>
        </a:xfrm>
      </p:grpSpPr>
      <p:sp>
        <p:nvSpPr>
          <p:cNvPr id="7" name="Rektangel: afrundede hjørner 14">
            <a:extLst>
              <a:ext uri="{FF2B5EF4-FFF2-40B4-BE49-F238E27FC236}">
                <a16:creationId xmlns:a16="http://schemas.microsoft.com/office/drawing/2014/main" id="{6E38F604-5E87-0F89-EB50-031AA2C1019F}"/>
              </a:ext>
            </a:extLst>
          </p:cNvPr>
          <p:cNvSpPr/>
          <p:nvPr/>
        </p:nvSpPr>
        <p:spPr>
          <a:xfrm>
            <a:off x="985838" y="1078546"/>
            <a:ext cx="10509174" cy="2007976"/>
          </a:xfrm>
          <a:prstGeom prst="rect">
            <a:avLst/>
          </a:prstGeom>
          <a:solidFill>
            <a:srgbClr val="DC9B9B">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endParaRPr lang="en-GB" sz="1600" b="1" dirty="0">
              <a:solidFill>
                <a:srgbClr val="000000"/>
              </a:solidFill>
              <a:latin typeface="Lato" panose="020F0502020204030203" pitchFamily="34" charset="77"/>
              <a:ea typeface="Calibri" panose="020F0502020204030204" pitchFamily="34" charset="0"/>
              <a:cs typeface="Times New Roman"/>
            </a:endParaRPr>
          </a:p>
        </p:txBody>
      </p:sp>
      <p:sp>
        <p:nvSpPr>
          <p:cNvPr id="3" name="Rektangel: afrundede hjørner 14">
            <a:extLst>
              <a:ext uri="{FF2B5EF4-FFF2-40B4-BE49-F238E27FC236}">
                <a16:creationId xmlns:a16="http://schemas.microsoft.com/office/drawing/2014/main" id="{0FAB42C6-B647-9F6B-319D-18431F839B91}"/>
              </a:ext>
            </a:extLst>
          </p:cNvPr>
          <p:cNvSpPr/>
          <p:nvPr/>
        </p:nvSpPr>
        <p:spPr>
          <a:xfrm>
            <a:off x="985838" y="788042"/>
            <a:ext cx="3912085" cy="662181"/>
          </a:xfrm>
          <a:prstGeom prst="roundRect">
            <a:avLst/>
          </a:prstGeom>
          <a:solidFill>
            <a:srgbClr val="F8CD9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r>
              <a:rPr lang="en-GB" sz="1600" b="1" dirty="0">
                <a:solidFill>
                  <a:srgbClr val="000000"/>
                </a:solidFill>
                <a:latin typeface="Lato" panose="020F0502020204030203" pitchFamily="34" charset="77"/>
                <a:cs typeface="Times New Roman"/>
              </a:rPr>
              <a:t>content creation and creativity</a:t>
            </a:r>
          </a:p>
        </p:txBody>
      </p:sp>
      <p:sp>
        <p:nvSpPr>
          <p:cNvPr id="4" name="Slide Number Placeholder 3">
            <a:extLst>
              <a:ext uri="{FF2B5EF4-FFF2-40B4-BE49-F238E27FC236}">
                <a16:creationId xmlns:a16="http://schemas.microsoft.com/office/drawing/2014/main" id="{D2FAA6D5-06C2-650F-6E17-B8092E7FF3B5}"/>
              </a:ext>
            </a:extLst>
          </p:cNvPr>
          <p:cNvSpPr>
            <a:spLocks noGrp="1"/>
          </p:cNvSpPr>
          <p:nvPr>
            <p:ph type="sldNum" sz="quarter" idx="12"/>
          </p:nvPr>
        </p:nvSpPr>
        <p:spPr/>
        <p:txBody>
          <a:bodyPr/>
          <a:lstStyle/>
          <a:p>
            <a:pPr>
              <a:defRPr/>
            </a:pPr>
            <a:fld id="{E90C1E0A-682D-40DC-B1EA-26C007FDC330}" type="slidenum">
              <a:rPr lang="en-GB" smtClean="0"/>
              <a:pPr>
                <a:defRPr/>
              </a:pPr>
              <a:t>15</a:t>
            </a:fld>
            <a:endParaRPr lang="en-GB" dirty="0"/>
          </a:p>
        </p:txBody>
      </p:sp>
      <p:sp>
        <p:nvSpPr>
          <p:cNvPr id="6" name="TextBox 5">
            <a:extLst>
              <a:ext uri="{FF2B5EF4-FFF2-40B4-BE49-F238E27FC236}">
                <a16:creationId xmlns:a16="http://schemas.microsoft.com/office/drawing/2014/main" id="{3881D246-9243-A377-D14D-43A3E36D4684}"/>
              </a:ext>
            </a:extLst>
          </p:cNvPr>
          <p:cNvSpPr txBox="1"/>
          <p:nvPr/>
        </p:nvSpPr>
        <p:spPr>
          <a:xfrm>
            <a:off x="1485458" y="1601503"/>
            <a:ext cx="9721079" cy="1200329"/>
          </a:xfrm>
          <a:prstGeom prst="rect">
            <a:avLst/>
          </a:prstGeom>
          <a:noFill/>
        </p:spPr>
        <p:txBody>
          <a:bodyPr wrap="square">
            <a:spAutoFit/>
          </a:bodyPr>
          <a:lstStyle/>
          <a:p>
            <a:pPr marL="285750" indent="-285750" algn="l">
              <a:lnSpc>
                <a:spcPct val="100000"/>
              </a:lnSpc>
              <a:buFont typeface="Arial" panose="020B0604020202020204" pitchFamily="34" charset="0"/>
              <a:buChar char="•"/>
            </a:pPr>
            <a:r>
              <a:rPr lang="en-GB" sz="1800" b="0" i="0" dirty="0">
                <a:effectLst/>
                <a:latin typeface="Lato" panose="020F0502020204030203" pitchFamily="34" charset="77"/>
              </a:rPr>
              <a:t>To identify needs and problems, and to resolve conceptual problems and problem situations in digital environments. </a:t>
            </a:r>
          </a:p>
          <a:p>
            <a:pPr marL="285750" indent="-285750" algn="l">
              <a:lnSpc>
                <a:spcPct val="100000"/>
              </a:lnSpc>
              <a:buFont typeface="Arial" panose="020B0604020202020204" pitchFamily="34" charset="0"/>
              <a:buChar char="•"/>
            </a:pPr>
            <a:r>
              <a:rPr lang="en-GB" sz="1800" b="0" i="0" dirty="0">
                <a:effectLst/>
                <a:latin typeface="Lato" panose="020F0502020204030203" pitchFamily="34" charset="77"/>
              </a:rPr>
              <a:t>To use digital tools to innovate processes and products. </a:t>
            </a:r>
          </a:p>
          <a:p>
            <a:pPr marL="285750" indent="-285750" algn="l">
              <a:lnSpc>
                <a:spcPct val="100000"/>
              </a:lnSpc>
              <a:buFont typeface="Arial" panose="020B0604020202020204" pitchFamily="34" charset="0"/>
              <a:buChar char="•"/>
            </a:pPr>
            <a:r>
              <a:rPr lang="en-GB" sz="1800" b="0" i="0" dirty="0">
                <a:effectLst/>
                <a:latin typeface="Lato" panose="020F0502020204030203" pitchFamily="34" charset="77"/>
              </a:rPr>
              <a:t>To keep up-to-date with the digital evolution.</a:t>
            </a:r>
          </a:p>
        </p:txBody>
      </p:sp>
      <p:sp>
        <p:nvSpPr>
          <p:cNvPr id="2" name="Rektangel: afrundede hjørner 14">
            <a:extLst>
              <a:ext uri="{FF2B5EF4-FFF2-40B4-BE49-F238E27FC236}">
                <a16:creationId xmlns:a16="http://schemas.microsoft.com/office/drawing/2014/main" id="{F4020988-F4BF-22F8-8744-7B7F19AA2E28}"/>
              </a:ext>
            </a:extLst>
          </p:cNvPr>
          <p:cNvSpPr/>
          <p:nvPr/>
        </p:nvSpPr>
        <p:spPr>
          <a:xfrm>
            <a:off x="993722" y="798061"/>
            <a:ext cx="3912085" cy="662181"/>
          </a:xfrm>
          <a:prstGeom prst="roundRect">
            <a:avLst/>
          </a:prstGeom>
          <a:solidFill>
            <a:srgbClr val="DC9B9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r>
              <a:rPr lang="en-GB" sz="1600" b="1" dirty="0">
                <a:solidFill>
                  <a:srgbClr val="000000"/>
                </a:solidFill>
                <a:latin typeface="Lato" panose="020F0502020204030203" pitchFamily="34" charset="77"/>
                <a:ea typeface="Calibri" panose="020F0502020204030204" pitchFamily="34" charset="0"/>
                <a:cs typeface="Times New Roman"/>
              </a:rPr>
              <a:t>problem analysis and critical thinking</a:t>
            </a:r>
          </a:p>
        </p:txBody>
      </p:sp>
    </p:spTree>
    <p:extLst>
      <p:ext uri="{BB962C8B-B14F-4D97-AF65-F5344CB8AC3E}">
        <p14:creationId xmlns:p14="http://schemas.microsoft.com/office/powerpoint/2010/main" val="4236197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85838" y="315913"/>
            <a:ext cx="10220326" cy="1057275"/>
          </a:xfrm>
        </p:spPr>
        <p:txBody>
          <a:bodyPr/>
          <a:lstStyle/>
          <a:p>
            <a:r>
              <a:rPr lang="en-GB"/>
              <a:t>Categorizing digital competences</a:t>
            </a:r>
            <a:endParaRPr lang="en-GB" dirty="0"/>
          </a:p>
        </p:txBody>
      </p:sp>
      <p:sp>
        <p:nvSpPr>
          <p:cNvPr id="10" name="Content Placeholder 4">
            <a:extLst>
              <a:ext uri="{FF2B5EF4-FFF2-40B4-BE49-F238E27FC236}">
                <a16:creationId xmlns:a16="http://schemas.microsoft.com/office/drawing/2014/main" id="{7B307BB8-7086-1A93-DC30-1B0226ED040D}"/>
              </a:ext>
            </a:extLst>
          </p:cNvPr>
          <p:cNvSpPr>
            <a:spLocks noGrp="1"/>
          </p:cNvSpPr>
          <p:nvPr>
            <p:ph idx="1"/>
          </p:nvPr>
        </p:nvSpPr>
        <p:spPr>
          <a:xfrm>
            <a:off x="985838" y="2404943"/>
            <a:ext cx="10748167" cy="1096065"/>
          </a:xfrm>
        </p:spPr>
        <p:txBody>
          <a:bodyPr/>
          <a:lstStyle/>
          <a:p>
            <a:pPr>
              <a:buNone/>
            </a:pPr>
            <a:r>
              <a:rPr lang="en-US" sz="2200" b="1" dirty="0">
                <a:latin typeface="Lato"/>
                <a:ea typeface="Lato"/>
                <a:cs typeface="Lato"/>
              </a:rPr>
              <a:t>Start by focusing on the things you have written in the top two quadrants of the model (need to have). Group these so that it makes sense to you and give each group/category a headline. </a:t>
            </a:r>
            <a:r>
              <a:rPr lang="en-US" sz="1800" dirty="0">
                <a:latin typeface="Lato"/>
                <a:ea typeface="Lato"/>
                <a:cs typeface="Lato"/>
              </a:rPr>
              <a:t>You can use the headlines below or come up with your own. </a:t>
            </a:r>
          </a:p>
          <a:p>
            <a:pPr>
              <a:buNone/>
            </a:pPr>
            <a:endParaRPr lang="en-US" sz="2200" b="1" dirty="0">
              <a:ea typeface="Lato" panose="020F0502020204030203" pitchFamily="34" charset="77"/>
              <a:cs typeface="Lato" panose="020F0502020204030203" pitchFamily="34" charset="77"/>
            </a:endParaRPr>
          </a:p>
        </p:txBody>
      </p:sp>
      <p:sp>
        <p:nvSpPr>
          <p:cNvPr id="2" name="Slide Number Placeholder 1">
            <a:extLst>
              <a:ext uri="{FF2B5EF4-FFF2-40B4-BE49-F238E27FC236}">
                <a16:creationId xmlns:a16="http://schemas.microsoft.com/office/drawing/2014/main" id="{D35224CC-7264-CE8B-C0FB-E224672A75C5}"/>
              </a:ext>
            </a:extLst>
          </p:cNvPr>
          <p:cNvSpPr>
            <a:spLocks noGrp="1"/>
          </p:cNvSpPr>
          <p:nvPr>
            <p:ph type="sldNum" sz="quarter" idx="12"/>
          </p:nvPr>
        </p:nvSpPr>
        <p:spPr>
          <a:xfrm>
            <a:off x="11278987" y="6446677"/>
            <a:ext cx="909837" cy="153888"/>
          </a:xfrm>
        </p:spPr>
        <p:txBody>
          <a:bodyPr/>
          <a:lstStyle/>
          <a:p>
            <a:fld id="{E90C1E0A-682D-40DC-B1EA-26C007FDC330}" type="slidenum">
              <a:rPr lang="en-GB" smtClean="0"/>
              <a:pPr/>
              <a:t>16</a:t>
            </a:fld>
            <a:endParaRPr lang="en-GB" dirty="0"/>
          </a:p>
        </p:txBody>
      </p:sp>
      <p:sp>
        <p:nvSpPr>
          <p:cNvPr id="3" name="Rounded Rectangle 2">
            <a:extLst>
              <a:ext uri="{FF2B5EF4-FFF2-40B4-BE49-F238E27FC236}">
                <a16:creationId xmlns:a16="http://schemas.microsoft.com/office/drawing/2014/main" id="{6618DC9B-0E61-D944-80DB-416B92CB8503}"/>
              </a:ext>
            </a:extLst>
          </p:cNvPr>
          <p:cNvSpPr/>
          <p:nvPr/>
        </p:nvSpPr>
        <p:spPr bwMode="auto">
          <a:xfrm>
            <a:off x="10414892" y="885875"/>
            <a:ext cx="2088232" cy="487313"/>
          </a:xfrm>
          <a:prstGeom prst="roundRect">
            <a:avLst/>
          </a:prstGeom>
          <a:solidFill>
            <a:srgbClr val="625A9A"/>
          </a:solidFill>
          <a:ln w="1778" cap="flat" cmpd="sng" algn="ctr">
            <a:solidFill>
              <a:schemeClr val="accent2"/>
            </a:solidFill>
            <a:prstDash val="solid"/>
            <a:round/>
            <a:headEnd type="none" w="med" len="med"/>
            <a:tailEnd type="none" w="med" len="med"/>
          </a:ln>
          <a:effectLst/>
        </p:spPr>
        <p:txBody>
          <a:bodyPr vert="horz" wrap="square" lIns="144000" tIns="45720" rIns="91440" bIns="45720" numCol="1" rtlCol="0" anchor="ctr" anchorCtr="0" compatLnSpc="1">
            <a:prstTxWarp prst="textNoShape">
              <a:avLst/>
            </a:prstTxWarp>
            <a:noAutofit/>
          </a:bodyPr>
          <a:lstStyle/>
          <a:p>
            <a:pPr marL="0" marR="0" indent="0" defTabSz="914400" rtl="0" eaLnBrk="1" fontAlgn="base" latinLnBrk="0" hangingPunct="1">
              <a:lnSpc>
                <a:spcPct val="95000"/>
              </a:lnSpc>
              <a:spcBef>
                <a:spcPct val="0"/>
              </a:spcBef>
              <a:spcAft>
                <a:spcPct val="0"/>
              </a:spcAft>
              <a:buClrTx/>
              <a:buSzTx/>
              <a:buFont typeface="AU Passata" pitchFamily="34" charset="0"/>
              <a:buNone/>
              <a:tabLst/>
            </a:pPr>
            <a:r>
              <a:rPr kumimoji="0" lang="en-DK" sz="2000" b="0" i="0" u="none" strike="noStrike" cap="none" normalizeH="0" baseline="0" dirty="0">
                <a:ln>
                  <a:noFill/>
                </a:ln>
                <a:solidFill>
                  <a:schemeClr val="bg1"/>
                </a:solidFill>
                <a:effectLst/>
                <a:latin typeface="Lato" panose="020F0502020204030203" pitchFamily="34" charset="77"/>
              </a:rPr>
              <a:t>EXERCISE II</a:t>
            </a:r>
          </a:p>
        </p:txBody>
      </p:sp>
      <p:sp>
        <p:nvSpPr>
          <p:cNvPr id="6" name="Rounded Rectangle 15">
            <a:extLst>
              <a:ext uri="{FF2B5EF4-FFF2-40B4-BE49-F238E27FC236}">
                <a16:creationId xmlns:a16="http://schemas.microsoft.com/office/drawing/2014/main" id="{0C457673-99DD-8CB6-7B52-F3C10BFFF0DC}"/>
              </a:ext>
            </a:extLst>
          </p:cNvPr>
          <p:cNvSpPr/>
          <p:nvPr/>
        </p:nvSpPr>
        <p:spPr bwMode="auto">
          <a:xfrm>
            <a:off x="985838" y="1711328"/>
            <a:ext cx="1868214" cy="487313"/>
          </a:xfrm>
          <a:prstGeom prst="roundRect">
            <a:avLst/>
          </a:prstGeom>
          <a:solidFill>
            <a:srgbClr val="625A9A"/>
          </a:solidFill>
          <a:ln w="1778" cap="flat" cmpd="sng" algn="ctr">
            <a:noFill/>
            <a:prstDash val="solid"/>
            <a:round/>
            <a:headEnd type="none" w="med" len="med"/>
            <a:tailEnd type="none" w="med" len="med"/>
          </a:ln>
          <a:effectLst/>
        </p:spPr>
        <p:txBody>
          <a:bodyPr vert="horz" wrap="square" lIns="9000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95000"/>
              </a:lnSpc>
              <a:spcBef>
                <a:spcPct val="0"/>
              </a:spcBef>
              <a:spcAft>
                <a:spcPct val="0"/>
              </a:spcAft>
              <a:buClrTx/>
              <a:buSzTx/>
              <a:buFont typeface="AU Passata" pitchFamily="34" charset="0"/>
              <a:buNone/>
              <a:tabLst/>
            </a:pPr>
            <a:r>
              <a:rPr kumimoji="0" lang="en-DK" sz="2000" b="0" i="0" u="none" strike="noStrike" cap="none" normalizeH="0" baseline="0" dirty="0">
                <a:ln>
                  <a:noFill/>
                </a:ln>
                <a:solidFill>
                  <a:schemeClr val="bg1"/>
                </a:solidFill>
                <a:effectLst/>
                <a:latin typeface="Lato" panose="020F0502020204030203" pitchFamily="34" charset="77"/>
              </a:rPr>
              <a:t>GROUP</a:t>
            </a:r>
          </a:p>
        </p:txBody>
      </p:sp>
      <p:sp>
        <p:nvSpPr>
          <p:cNvPr id="8" name="Rounded Rectangle 16">
            <a:extLst>
              <a:ext uri="{FF2B5EF4-FFF2-40B4-BE49-F238E27FC236}">
                <a16:creationId xmlns:a16="http://schemas.microsoft.com/office/drawing/2014/main" id="{3CFBA280-4AC6-A1E0-67CC-D410EE40DE3B}"/>
              </a:ext>
            </a:extLst>
          </p:cNvPr>
          <p:cNvSpPr/>
          <p:nvPr/>
        </p:nvSpPr>
        <p:spPr bwMode="auto">
          <a:xfrm>
            <a:off x="2998068" y="1711328"/>
            <a:ext cx="1296144" cy="487313"/>
          </a:xfrm>
          <a:prstGeom prst="roundRect">
            <a:avLst/>
          </a:prstGeom>
          <a:solidFill>
            <a:schemeClr val="bg2">
              <a:lumMod val="90000"/>
              <a:lumOff val="10000"/>
            </a:schemeClr>
          </a:solidFill>
          <a:ln w="1778" cap="flat" cmpd="sng" algn="ctr">
            <a:noFill/>
            <a:prstDash val="solid"/>
            <a:round/>
            <a:headEnd type="none" w="med" len="med"/>
            <a:tailEnd type="none" w="med" len="med"/>
          </a:ln>
          <a:effectLst/>
        </p:spPr>
        <p:txBody>
          <a:bodyPr vert="horz" wrap="square" lIns="14400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95000"/>
              </a:lnSpc>
              <a:spcBef>
                <a:spcPct val="0"/>
              </a:spcBef>
              <a:spcAft>
                <a:spcPct val="0"/>
              </a:spcAft>
              <a:buClrTx/>
              <a:buSzTx/>
              <a:buFont typeface="AU Passata" pitchFamily="34" charset="0"/>
              <a:buNone/>
              <a:tabLst/>
            </a:pPr>
            <a:r>
              <a:rPr lang="en-DK" sz="2000">
                <a:solidFill>
                  <a:schemeClr val="bg1"/>
                </a:solidFill>
                <a:latin typeface="Lato"/>
                <a:ea typeface="Lato"/>
                <a:cs typeface="Lato"/>
              </a:rPr>
              <a:t>20</a:t>
            </a:r>
            <a:r>
              <a:rPr kumimoji="0" lang="en-DK" sz="2000" b="0" i="0" u="none" strike="noStrike" cap="none" normalizeH="0" baseline="0">
                <a:ln>
                  <a:noFill/>
                </a:ln>
                <a:solidFill>
                  <a:schemeClr val="bg1"/>
                </a:solidFill>
                <a:effectLst/>
                <a:latin typeface="Lato"/>
                <a:ea typeface="Lato"/>
                <a:cs typeface="Lato"/>
              </a:rPr>
              <a:t> min</a:t>
            </a:r>
          </a:p>
        </p:txBody>
      </p:sp>
      <p:sp>
        <p:nvSpPr>
          <p:cNvPr id="5" name="Rektangel: afrundede hjørner 14">
            <a:extLst>
              <a:ext uri="{FF2B5EF4-FFF2-40B4-BE49-F238E27FC236}">
                <a16:creationId xmlns:a16="http://schemas.microsoft.com/office/drawing/2014/main" id="{2F374045-3E08-E8CF-0930-2104FD2AAEAA}"/>
              </a:ext>
            </a:extLst>
          </p:cNvPr>
          <p:cNvSpPr/>
          <p:nvPr/>
        </p:nvSpPr>
        <p:spPr>
          <a:xfrm>
            <a:off x="5014292" y="3769080"/>
            <a:ext cx="3884438" cy="662181"/>
          </a:xfrm>
          <a:prstGeom prst="roundRect">
            <a:avLst/>
          </a:prstGeom>
          <a:solidFill>
            <a:srgbClr val="FEE49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r>
              <a:rPr lang="en-GB" sz="1600" b="1" dirty="0">
                <a:solidFill>
                  <a:srgbClr val="000000"/>
                </a:solidFill>
                <a:latin typeface="Lato" panose="020F0502020204030203" pitchFamily="34" charset="77"/>
                <a:ea typeface="Calibri" panose="020F0502020204030204" pitchFamily="34" charset="0"/>
                <a:cs typeface="Times New Roman"/>
              </a:rPr>
              <a:t>information and data literacy</a:t>
            </a:r>
          </a:p>
        </p:txBody>
      </p:sp>
      <p:sp>
        <p:nvSpPr>
          <p:cNvPr id="7" name="Rektangel: afrundede hjørner 14">
            <a:extLst>
              <a:ext uri="{FF2B5EF4-FFF2-40B4-BE49-F238E27FC236}">
                <a16:creationId xmlns:a16="http://schemas.microsoft.com/office/drawing/2014/main" id="{E1FF7137-3A5C-B22E-A1CC-C393BFC4DC3F}"/>
              </a:ext>
            </a:extLst>
          </p:cNvPr>
          <p:cNvSpPr/>
          <p:nvPr/>
        </p:nvSpPr>
        <p:spPr>
          <a:xfrm>
            <a:off x="985838" y="4536801"/>
            <a:ext cx="3912085" cy="662181"/>
          </a:xfrm>
          <a:prstGeom prst="roundRect">
            <a:avLst/>
          </a:prstGeom>
          <a:solidFill>
            <a:srgbClr val="F8CD9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r>
              <a:rPr lang="en-GB" sz="1600" b="1" dirty="0">
                <a:solidFill>
                  <a:srgbClr val="000000"/>
                </a:solidFill>
                <a:latin typeface="Lato" panose="020F0502020204030203" pitchFamily="34" charset="77"/>
                <a:cs typeface="Times New Roman"/>
              </a:rPr>
              <a:t>content creation and creativity</a:t>
            </a:r>
          </a:p>
        </p:txBody>
      </p:sp>
      <p:sp>
        <p:nvSpPr>
          <p:cNvPr id="9" name="Rektangel: afrundede hjørner 14">
            <a:extLst>
              <a:ext uri="{FF2B5EF4-FFF2-40B4-BE49-F238E27FC236}">
                <a16:creationId xmlns:a16="http://schemas.microsoft.com/office/drawing/2014/main" id="{ACEA4CED-F8FA-ACBA-8CE3-4CF802F36B6F}"/>
              </a:ext>
            </a:extLst>
          </p:cNvPr>
          <p:cNvSpPr/>
          <p:nvPr/>
        </p:nvSpPr>
        <p:spPr>
          <a:xfrm>
            <a:off x="5014292" y="4536800"/>
            <a:ext cx="3912085" cy="662181"/>
          </a:xfrm>
          <a:prstGeom prst="roundRect">
            <a:avLst/>
          </a:prstGeom>
          <a:solidFill>
            <a:srgbClr val="DC9B9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r>
              <a:rPr lang="en-GB" sz="1600" b="1" dirty="0">
                <a:solidFill>
                  <a:srgbClr val="000000"/>
                </a:solidFill>
                <a:latin typeface="Lato" panose="020F0502020204030203" pitchFamily="34" charset="77"/>
                <a:ea typeface="Calibri" panose="020F0502020204030204" pitchFamily="34" charset="0"/>
                <a:cs typeface="Times New Roman"/>
              </a:rPr>
              <a:t>problem analysis and critical thinking</a:t>
            </a:r>
          </a:p>
        </p:txBody>
      </p:sp>
      <p:sp>
        <p:nvSpPr>
          <p:cNvPr id="11" name="Rektangel: afrundede hjørner 14">
            <a:extLst>
              <a:ext uri="{FF2B5EF4-FFF2-40B4-BE49-F238E27FC236}">
                <a16:creationId xmlns:a16="http://schemas.microsoft.com/office/drawing/2014/main" id="{8B1C48FB-FC14-62F5-C6D6-22928E462664}"/>
              </a:ext>
            </a:extLst>
          </p:cNvPr>
          <p:cNvSpPr/>
          <p:nvPr/>
        </p:nvSpPr>
        <p:spPr>
          <a:xfrm>
            <a:off x="988678" y="5304522"/>
            <a:ext cx="3912085" cy="662181"/>
          </a:xfrm>
          <a:prstGeom prst="roundRect">
            <a:avLst/>
          </a:prstGeom>
          <a:solidFill>
            <a:srgbClr val="C9DBAC"/>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r>
              <a:rPr lang="en-GB" sz="1600" b="1" dirty="0">
                <a:solidFill>
                  <a:srgbClr val="000000"/>
                </a:solidFill>
                <a:latin typeface="Lato" panose="020F0502020204030203" pitchFamily="34" charset="77"/>
                <a:cs typeface="Times New Roman"/>
              </a:rPr>
              <a:t>safety and responsibility </a:t>
            </a:r>
          </a:p>
        </p:txBody>
      </p:sp>
      <p:sp>
        <p:nvSpPr>
          <p:cNvPr id="12" name="Rektangel: afrundede hjørner 14">
            <a:extLst>
              <a:ext uri="{FF2B5EF4-FFF2-40B4-BE49-F238E27FC236}">
                <a16:creationId xmlns:a16="http://schemas.microsoft.com/office/drawing/2014/main" id="{979DFD61-E5A3-B73D-E8ED-1A7531A10D1E}"/>
              </a:ext>
            </a:extLst>
          </p:cNvPr>
          <p:cNvSpPr/>
          <p:nvPr/>
        </p:nvSpPr>
        <p:spPr>
          <a:xfrm>
            <a:off x="1013485" y="3769080"/>
            <a:ext cx="3884438" cy="662181"/>
          </a:xfrm>
          <a:prstGeom prst="roundRect">
            <a:avLst/>
          </a:prstGeom>
          <a:solidFill>
            <a:srgbClr val="A0C9D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r>
              <a:rPr lang="en-GB" sz="1600" b="1" dirty="0">
                <a:solidFill>
                  <a:srgbClr val="000000"/>
                </a:solidFill>
                <a:latin typeface="Lato" panose="020F0502020204030203" pitchFamily="34" charset="77"/>
                <a:cs typeface="Times New Roman"/>
              </a:rPr>
              <a:t>communication and collaboration</a:t>
            </a:r>
          </a:p>
        </p:txBody>
      </p:sp>
    </p:spTree>
    <p:custDataLst>
      <p:tags r:id="rId1"/>
    </p:custDataLst>
    <p:extLst>
      <p:ext uri="{BB962C8B-B14F-4D97-AF65-F5344CB8AC3E}">
        <p14:creationId xmlns:p14="http://schemas.microsoft.com/office/powerpoint/2010/main" val="9608499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85838" y="315913"/>
            <a:ext cx="10220326" cy="1057275"/>
          </a:xfrm>
        </p:spPr>
        <p:txBody>
          <a:bodyPr/>
          <a:lstStyle/>
          <a:p>
            <a:r>
              <a:rPr lang="en-GB" dirty="0"/>
              <a:t>Sharing results</a:t>
            </a:r>
          </a:p>
        </p:txBody>
      </p:sp>
      <p:sp>
        <p:nvSpPr>
          <p:cNvPr id="10" name="Content Placeholder 4">
            <a:extLst>
              <a:ext uri="{FF2B5EF4-FFF2-40B4-BE49-F238E27FC236}">
                <a16:creationId xmlns:a16="http://schemas.microsoft.com/office/drawing/2014/main" id="{7B307BB8-7086-1A93-DC30-1B0226ED040D}"/>
              </a:ext>
            </a:extLst>
          </p:cNvPr>
          <p:cNvSpPr>
            <a:spLocks noGrp="1"/>
          </p:cNvSpPr>
          <p:nvPr>
            <p:ph idx="1"/>
          </p:nvPr>
        </p:nvSpPr>
        <p:spPr>
          <a:xfrm>
            <a:off x="7030516" y="1892097"/>
            <a:ext cx="3843828" cy="3935413"/>
          </a:xfrm>
        </p:spPr>
        <p:txBody>
          <a:bodyPr/>
          <a:lstStyle/>
          <a:p>
            <a:pPr>
              <a:buNone/>
            </a:pPr>
            <a:r>
              <a:rPr lang="da-DK" sz="2200" b="1" dirty="0" err="1"/>
              <a:t>Which</a:t>
            </a:r>
            <a:r>
              <a:rPr lang="da-DK" sz="2200" b="1" dirty="0"/>
              <a:t> </a:t>
            </a:r>
            <a:r>
              <a:rPr lang="da-DK" sz="2200" b="1" dirty="0" err="1"/>
              <a:t>category</a:t>
            </a:r>
            <a:r>
              <a:rPr lang="da-DK" sz="2200" b="1" dirty="0"/>
              <a:t> </a:t>
            </a:r>
            <a:r>
              <a:rPr lang="da-DK" sz="2200" b="1" dirty="0" err="1"/>
              <a:t>would</a:t>
            </a:r>
            <a:r>
              <a:rPr lang="da-DK" sz="2200" b="1" dirty="0"/>
              <a:t> </a:t>
            </a:r>
            <a:r>
              <a:rPr lang="da-DK" sz="2200" b="1" dirty="0" err="1"/>
              <a:t>you</a:t>
            </a:r>
            <a:r>
              <a:rPr lang="da-DK" sz="2200" b="1" dirty="0"/>
              <a:t> highlight and </a:t>
            </a:r>
            <a:r>
              <a:rPr lang="da-DK" sz="2200" b="1" dirty="0" err="1"/>
              <a:t>why</a:t>
            </a:r>
            <a:r>
              <a:rPr lang="da-DK" sz="2200" b="1" dirty="0"/>
              <a:t>?</a:t>
            </a:r>
          </a:p>
          <a:p>
            <a:pPr>
              <a:buNone/>
            </a:pPr>
            <a:endParaRPr lang="da-DK" sz="2200" b="1" dirty="0"/>
          </a:p>
          <a:p>
            <a:pPr>
              <a:buNone/>
            </a:pPr>
            <a:r>
              <a:rPr lang="da-DK" sz="2200" b="1" dirty="0"/>
              <a:t>Is </a:t>
            </a:r>
            <a:r>
              <a:rPr lang="da-DK" sz="2200" b="1" dirty="0" err="1"/>
              <a:t>that</a:t>
            </a:r>
            <a:r>
              <a:rPr lang="da-DK" sz="2200" b="1" dirty="0"/>
              <a:t> </a:t>
            </a:r>
            <a:r>
              <a:rPr lang="da-DK" sz="2200" b="1" dirty="0" err="1"/>
              <a:t>category</a:t>
            </a:r>
            <a:r>
              <a:rPr lang="da-DK" sz="2200" b="1" dirty="0"/>
              <a:t> </a:t>
            </a:r>
            <a:r>
              <a:rPr lang="da-DK" sz="2200" b="1" dirty="0" err="1"/>
              <a:t>currently</a:t>
            </a:r>
            <a:r>
              <a:rPr lang="da-DK" sz="2200" b="1" dirty="0"/>
              <a:t> present in the </a:t>
            </a:r>
            <a:r>
              <a:rPr lang="da-DK" sz="2200" b="1" dirty="0" err="1"/>
              <a:t>teaching</a:t>
            </a:r>
            <a:r>
              <a:rPr lang="da-DK" sz="2200" b="1" dirty="0"/>
              <a:t>? </a:t>
            </a:r>
            <a:r>
              <a:rPr lang="da-DK" sz="2200" b="1" dirty="0" err="1"/>
              <a:t>Adequately</a:t>
            </a:r>
            <a:r>
              <a:rPr lang="da-DK" sz="2200" b="1" dirty="0"/>
              <a:t>?</a:t>
            </a:r>
          </a:p>
          <a:p>
            <a:endParaRPr lang="da-DK" dirty="0"/>
          </a:p>
        </p:txBody>
      </p:sp>
      <p:sp>
        <p:nvSpPr>
          <p:cNvPr id="2" name="Slide Number Placeholder 1">
            <a:extLst>
              <a:ext uri="{FF2B5EF4-FFF2-40B4-BE49-F238E27FC236}">
                <a16:creationId xmlns:a16="http://schemas.microsoft.com/office/drawing/2014/main" id="{61EE04BB-F320-BC62-0E22-A9194C2F7F18}"/>
              </a:ext>
            </a:extLst>
          </p:cNvPr>
          <p:cNvSpPr>
            <a:spLocks noGrp="1"/>
          </p:cNvSpPr>
          <p:nvPr>
            <p:ph type="sldNum" sz="quarter" idx="12"/>
          </p:nvPr>
        </p:nvSpPr>
        <p:spPr>
          <a:xfrm>
            <a:off x="11278987" y="6446677"/>
            <a:ext cx="909837" cy="153888"/>
          </a:xfrm>
        </p:spPr>
        <p:txBody>
          <a:bodyPr/>
          <a:lstStyle/>
          <a:p>
            <a:fld id="{E90C1E0A-682D-40DC-B1EA-26C007FDC330}" type="slidenum">
              <a:rPr lang="en-GB" smtClean="0"/>
              <a:pPr/>
              <a:t>17</a:t>
            </a:fld>
            <a:endParaRPr lang="en-GB" dirty="0"/>
          </a:p>
        </p:txBody>
      </p:sp>
      <p:sp>
        <p:nvSpPr>
          <p:cNvPr id="7" name="Rounded Rectangle 6">
            <a:extLst>
              <a:ext uri="{FF2B5EF4-FFF2-40B4-BE49-F238E27FC236}">
                <a16:creationId xmlns:a16="http://schemas.microsoft.com/office/drawing/2014/main" id="{C034D96E-1B45-23B7-5224-F1418B17115B}"/>
              </a:ext>
            </a:extLst>
          </p:cNvPr>
          <p:cNvSpPr/>
          <p:nvPr/>
        </p:nvSpPr>
        <p:spPr bwMode="auto">
          <a:xfrm>
            <a:off x="10414892" y="885875"/>
            <a:ext cx="2088232" cy="487313"/>
          </a:xfrm>
          <a:prstGeom prst="roundRect">
            <a:avLst/>
          </a:prstGeom>
          <a:solidFill>
            <a:srgbClr val="625A9A"/>
          </a:solidFill>
          <a:ln w="1778" cap="flat" cmpd="sng" algn="ctr">
            <a:solidFill>
              <a:schemeClr val="accent2"/>
            </a:solidFill>
            <a:prstDash val="solid"/>
            <a:round/>
            <a:headEnd type="none" w="med" len="med"/>
            <a:tailEnd type="none" w="med" len="med"/>
          </a:ln>
          <a:effectLst/>
        </p:spPr>
        <p:txBody>
          <a:bodyPr vert="horz" wrap="square" lIns="144000" tIns="45720" rIns="91440" bIns="45720" numCol="1" rtlCol="0" anchor="ctr" anchorCtr="0" compatLnSpc="1">
            <a:prstTxWarp prst="textNoShape">
              <a:avLst/>
            </a:prstTxWarp>
            <a:noAutofit/>
          </a:bodyPr>
          <a:lstStyle/>
          <a:p>
            <a:pPr marL="0" marR="0" indent="0" defTabSz="914400" rtl="0" eaLnBrk="1" fontAlgn="base" latinLnBrk="0" hangingPunct="1">
              <a:lnSpc>
                <a:spcPct val="95000"/>
              </a:lnSpc>
              <a:spcBef>
                <a:spcPct val="0"/>
              </a:spcBef>
              <a:spcAft>
                <a:spcPct val="0"/>
              </a:spcAft>
              <a:buClrTx/>
              <a:buSzTx/>
              <a:buFont typeface="AU Passata" pitchFamily="34" charset="0"/>
              <a:buNone/>
              <a:tabLst/>
            </a:pPr>
            <a:r>
              <a:rPr kumimoji="0" lang="en-DK" sz="2000" b="0" i="0" u="none" strike="noStrike" cap="none" normalizeH="0" baseline="0" dirty="0">
                <a:ln>
                  <a:noFill/>
                </a:ln>
                <a:solidFill>
                  <a:schemeClr val="bg1"/>
                </a:solidFill>
                <a:effectLst/>
                <a:latin typeface="Lato" panose="020F0502020204030203" pitchFamily="34" charset="77"/>
              </a:rPr>
              <a:t>EXERCISE II</a:t>
            </a:r>
          </a:p>
        </p:txBody>
      </p:sp>
      <p:sp>
        <p:nvSpPr>
          <p:cNvPr id="17" name="Rektangel: afrundede hjørner 14">
            <a:extLst>
              <a:ext uri="{FF2B5EF4-FFF2-40B4-BE49-F238E27FC236}">
                <a16:creationId xmlns:a16="http://schemas.microsoft.com/office/drawing/2014/main" id="{36B96262-B909-9532-3E91-6D15F4C7AAD4}"/>
              </a:ext>
            </a:extLst>
          </p:cNvPr>
          <p:cNvSpPr/>
          <p:nvPr/>
        </p:nvSpPr>
        <p:spPr>
          <a:xfrm>
            <a:off x="985838" y="1892097"/>
            <a:ext cx="5688632" cy="662181"/>
          </a:xfrm>
          <a:prstGeom prst="roundRect">
            <a:avLst/>
          </a:prstGeom>
          <a:solidFill>
            <a:srgbClr val="FEE49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r>
              <a:rPr lang="en-GB" sz="1600" b="1" dirty="0">
                <a:solidFill>
                  <a:srgbClr val="000000"/>
                </a:solidFill>
                <a:latin typeface="Lato" panose="020F0502020204030203" pitchFamily="34" charset="77"/>
                <a:ea typeface="Calibri" panose="020F0502020204030204" pitchFamily="34" charset="0"/>
                <a:cs typeface="Times New Roman"/>
              </a:rPr>
              <a:t>information and data literacy</a:t>
            </a:r>
          </a:p>
        </p:txBody>
      </p:sp>
      <p:sp>
        <p:nvSpPr>
          <p:cNvPr id="18" name="Rektangel: afrundede hjørner 14">
            <a:extLst>
              <a:ext uri="{FF2B5EF4-FFF2-40B4-BE49-F238E27FC236}">
                <a16:creationId xmlns:a16="http://schemas.microsoft.com/office/drawing/2014/main" id="{C8870A06-9A90-2588-3848-6DF85CC98A66}"/>
              </a:ext>
            </a:extLst>
          </p:cNvPr>
          <p:cNvSpPr/>
          <p:nvPr/>
        </p:nvSpPr>
        <p:spPr>
          <a:xfrm>
            <a:off x="985838" y="2664949"/>
            <a:ext cx="5688632" cy="662181"/>
          </a:xfrm>
          <a:prstGeom prst="roundRect">
            <a:avLst/>
          </a:prstGeom>
          <a:solidFill>
            <a:srgbClr val="F8CD9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r>
              <a:rPr lang="en-GB" sz="1600" b="1" dirty="0">
                <a:solidFill>
                  <a:srgbClr val="000000"/>
                </a:solidFill>
                <a:latin typeface="Lato" panose="020F0502020204030203" pitchFamily="34" charset="77"/>
                <a:cs typeface="Times New Roman"/>
              </a:rPr>
              <a:t>content creation and creativity</a:t>
            </a:r>
          </a:p>
        </p:txBody>
      </p:sp>
      <p:sp>
        <p:nvSpPr>
          <p:cNvPr id="19" name="Rektangel: afrundede hjørner 14">
            <a:extLst>
              <a:ext uri="{FF2B5EF4-FFF2-40B4-BE49-F238E27FC236}">
                <a16:creationId xmlns:a16="http://schemas.microsoft.com/office/drawing/2014/main" id="{3432E928-3A70-3B7C-F4B5-6A8D4D04D18E}"/>
              </a:ext>
            </a:extLst>
          </p:cNvPr>
          <p:cNvSpPr/>
          <p:nvPr/>
        </p:nvSpPr>
        <p:spPr>
          <a:xfrm>
            <a:off x="985838" y="3429000"/>
            <a:ext cx="5688632" cy="662181"/>
          </a:xfrm>
          <a:prstGeom prst="roundRect">
            <a:avLst/>
          </a:prstGeom>
          <a:solidFill>
            <a:srgbClr val="DC9B9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r>
              <a:rPr lang="en-GB" sz="1600" b="1" dirty="0">
                <a:solidFill>
                  <a:srgbClr val="000000"/>
                </a:solidFill>
                <a:latin typeface="Lato" panose="020F0502020204030203" pitchFamily="34" charset="77"/>
                <a:ea typeface="Calibri" panose="020F0502020204030204" pitchFamily="34" charset="0"/>
                <a:cs typeface="Times New Roman"/>
              </a:rPr>
              <a:t>problem analysis and critical thinking</a:t>
            </a:r>
          </a:p>
        </p:txBody>
      </p:sp>
      <p:sp>
        <p:nvSpPr>
          <p:cNvPr id="20" name="Rektangel: afrundede hjørner 14">
            <a:extLst>
              <a:ext uri="{FF2B5EF4-FFF2-40B4-BE49-F238E27FC236}">
                <a16:creationId xmlns:a16="http://schemas.microsoft.com/office/drawing/2014/main" id="{419E9217-9867-712E-890B-9F293F9BDE51}"/>
              </a:ext>
            </a:extLst>
          </p:cNvPr>
          <p:cNvSpPr/>
          <p:nvPr/>
        </p:nvSpPr>
        <p:spPr>
          <a:xfrm>
            <a:off x="958191" y="4193051"/>
            <a:ext cx="5688632" cy="662181"/>
          </a:xfrm>
          <a:prstGeom prst="roundRect">
            <a:avLst/>
          </a:prstGeom>
          <a:solidFill>
            <a:srgbClr val="C9DBAC"/>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r>
              <a:rPr lang="en-GB" sz="1600" b="1" dirty="0">
                <a:solidFill>
                  <a:srgbClr val="000000"/>
                </a:solidFill>
                <a:latin typeface="Lato" panose="020F0502020204030203" pitchFamily="34" charset="77"/>
                <a:cs typeface="Times New Roman"/>
              </a:rPr>
              <a:t>safety and responsibility </a:t>
            </a:r>
          </a:p>
        </p:txBody>
      </p:sp>
      <p:sp>
        <p:nvSpPr>
          <p:cNvPr id="21" name="Rektangel: afrundede hjørner 14">
            <a:extLst>
              <a:ext uri="{FF2B5EF4-FFF2-40B4-BE49-F238E27FC236}">
                <a16:creationId xmlns:a16="http://schemas.microsoft.com/office/drawing/2014/main" id="{BBF79B1E-BBB6-2AAC-7C14-B6D56880BF21}"/>
              </a:ext>
            </a:extLst>
          </p:cNvPr>
          <p:cNvSpPr/>
          <p:nvPr/>
        </p:nvSpPr>
        <p:spPr>
          <a:xfrm>
            <a:off x="985838" y="4957102"/>
            <a:ext cx="5688632" cy="662181"/>
          </a:xfrm>
          <a:prstGeom prst="roundRect">
            <a:avLst/>
          </a:prstGeom>
          <a:solidFill>
            <a:srgbClr val="A0C9D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1pPr>
            <a:lvl2pPr marL="60949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2pPr>
            <a:lvl3pPr marL="1218987"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3pPr>
            <a:lvl4pPr marL="1828480"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4pPr>
            <a:lvl5pPr marL="2437973" algn="l" rtl="0" fontAlgn="base">
              <a:lnSpc>
                <a:spcPts val="4799"/>
              </a:lnSpc>
              <a:spcBef>
                <a:spcPct val="0"/>
              </a:spcBef>
              <a:spcAft>
                <a:spcPct val="0"/>
              </a:spcAft>
              <a:buFont typeface="AU Passata" pitchFamily="34" charset="0"/>
              <a:defRPr sz="4799" kern="1200">
                <a:solidFill>
                  <a:schemeClr val="lt1"/>
                </a:solidFill>
                <a:latin typeface="+mn-lt"/>
                <a:ea typeface="+mn-ea"/>
                <a:cs typeface="+mn-cs"/>
              </a:defRPr>
            </a:lvl5pPr>
            <a:lvl6pPr marL="3047467" algn="l" defTabSz="1218987" rtl="0" eaLnBrk="1" latinLnBrk="0" hangingPunct="1">
              <a:defRPr sz="4799" kern="1200">
                <a:solidFill>
                  <a:schemeClr val="lt1"/>
                </a:solidFill>
                <a:latin typeface="+mn-lt"/>
                <a:ea typeface="+mn-ea"/>
                <a:cs typeface="+mn-cs"/>
              </a:defRPr>
            </a:lvl6pPr>
            <a:lvl7pPr marL="3656960" algn="l" defTabSz="1218987" rtl="0" eaLnBrk="1" latinLnBrk="0" hangingPunct="1">
              <a:defRPr sz="4799" kern="1200">
                <a:solidFill>
                  <a:schemeClr val="lt1"/>
                </a:solidFill>
                <a:latin typeface="+mn-lt"/>
                <a:ea typeface="+mn-ea"/>
                <a:cs typeface="+mn-cs"/>
              </a:defRPr>
            </a:lvl7pPr>
            <a:lvl8pPr marL="4266453" algn="l" defTabSz="1218987" rtl="0" eaLnBrk="1" latinLnBrk="0" hangingPunct="1">
              <a:defRPr sz="4799" kern="1200">
                <a:solidFill>
                  <a:schemeClr val="lt1"/>
                </a:solidFill>
                <a:latin typeface="+mn-lt"/>
                <a:ea typeface="+mn-ea"/>
                <a:cs typeface="+mn-cs"/>
              </a:defRPr>
            </a:lvl8pPr>
            <a:lvl9pPr marL="4875947" algn="l" defTabSz="1218987" rtl="0" eaLnBrk="1" latinLnBrk="0" hangingPunct="1">
              <a:defRPr sz="4799" kern="1200">
                <a:solidFill>
                  <a:schemeClr val="lt1"/>
                </a:solidFill>
                <a:latin typeface="+mn-lt"/>
                <a:ea typeface="+mn-ea"/>
                <a:cs typeface="+mn-cs"/>
              </a:defRPr>
            </a:lvl9pPr>
          </a:lstStyle>
          <a:p>
            <a:pPr algn="ctr" defTabSz="513791">
              <a:lnSpc>
                <a:spcPct val="107000"/>
              </a:lnSpc>
            </a:pPr>
            <a:r>
              <a:rPr lang="en-GB" sz="1600" b="1" dirty="0">
                <a:solidFill>
                  <a:srgbClr val="000000"/>
                </a:solidFill>
                <a:latin typeface="Lato" panose="020F0502020204030203" pitchFamily="34" charset="77"/>
                <a:cs typeface="Times New Roman"/>
              </a:rPr>
              <a:t>communication and collaboration</a:t>
            </a:r>
          </a:p>
        </p:txBody>
      </p:sp>
    </p:spTree>
    <p:custDataLst>
      <p:tags r:id="rId1"/>
    </p:custDataLst>
    <p:extLst>
      <p:ext uri="{BB962C8B-B14F-4D97-AF65-F5344CB8AC3E}">
        <p14:creationId xmlns:p14="http://schemas.microsoft.com/office/powerpoint/2010/main" val="15980903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3200" dirty="0"/>
              <a:t>Drafting a digital competency profile</a:t>
            </a:r>
          </a:p>
        </p:txBody>
      </p:sp>
      <p:sp>
        <p:nvSpPr>
          <p:cNvPr id="2" name="Content Placeholder 4">
            <a:extLst>
              <a:ext uri="{FF2B5EF4-FFF2-40B4-BE49-F238E27FC236}">
                <a16:creationId xmlns:a16="http://schemas.microsoft.com/office/drawing/2014/main" id="{E5AA9A82-DBDB-3396-20E5-A1AD8DB95C65}"/>
              </a:ext>
            </a:extLst>
          </p:cNvPr>
          <p:cNvSpPr>
            <a:spLocks noGrp="1"/>
          </p:cNvSpPr>
          <p:nvPr>
            <p:ph idx="1"/>
          </p:nvPr>
        </p:nvSpPr>
        <p:spPr>
          <a:xfrm>
            <a:off x="985838" y="1943151"/>
            <a:ext cx="10471934" cy="3340348"/>
          </a:xfrm>
        </p:spPr>
        <p:txBody>
          <a:bodyPr/>
          <a:lstStyle/>
          <a:p>
            <a:pPr marL="342900" indent="-342900" algn="l" rtl="0" fontAlgn="base">
              <a:buFont typeface="+mj-lt"/>
              <a:buAutoNum type="arabicPeriod"/>
            </a:pPr>
            <a:r>
              <a:rPr lang="da-DK" sz="2200" b="0" i="0" u="none" strike="noStrike" dirty="0">
                <a:solidFill>
                  <a:srgbClr val="000000"/>
                </a:solidFill>
                <a:effectLst/>
              </a:rPr>
              <a:t>Focus on 1-2 of the </a:t>
            </a:r>
            <a:r>
              <a:rPr lang="da-DK" sz="2200" b="0" i="0" u="none" strike="noStrike" dirty="0" err="1">
                <a:solidFill>
                  <a:srgbClr val="000000"/>
                </a:solidFill>
                <a:effectLst/>
              </a:rPr>
              <a:t>categories</a:t>
            </a:r>
            <a:r>
              <a:rPr lang="da-DK" sz="2200" b="0" i="0" u="none" strike="noStrike" dirty="0">
                <a:solidFill>
                  <a:srgbClr val="000000"/>
                </a:solidFill>
                <a:effectLst/>
              </a:rPr>
              <a:t> </a:t>
            </a:r>
            <a:r>
              <a:rPr lang="da-DK" sz="2200" b="0" i="0" u="none" strike="noStrike" dirty="0" err="1">
                <a:solidFill>
                  <a:srgbClr val="000000"/>
                </a:solidFill>
                <a:effectLst/>
              </a:rPr>
              <a:t>that</a:t>
            </a:r>
            <a:r>
              <a:rPr lang="da-DK" sz="2200" b="0" i="0" u="none" strike="noStrike" dirty="0">
                <a:solidFill>
                  <a:srgbClr val="000000"/>
                </a:solidFill>
                <a:effectLst/>
              </a:rPr>
              <a:t> </a:t>
            </a:r>
            <a:r>
              <a:rPr lang="da-DK" sz="2200" b="0" i="0" u="none" strike="noStrike" dirty="0" err="1">
                <a:solidFill>
                  <a:srgbClr val="000000"/>
                </a:solidFill>
                <a:effectLst/>
              </a:rPr>
              <a:t>you</a:t>
            </a:r>
            <a:r>
              <a:rPr lang="da-DK" sz="2200" b="0" i="0" u="none" strike="noStrike" dirty="0">
                <a:solidFill>
                  <a:srgbClr val="000000"/>
                </a:solidFill>
                <a:effectLst/>
              </a:rPr>
              <a:t> </a:t>
            </a:r>
            <a:r>
              <a:rPr lang="da-DK" sz="2200" b="0" i="0" u="none" strike="noStrike" dirty="0" err="1">
                <a:solidFill>
                  <a:srgbClr val="000000"/>
                </a:solidFill>
                <a:effectLst/>
              </a:rPr>
              <a:t>worked</a:t>
            </a:r>
            <a:r>
              <a:rPr lang="da-DK" sz="2200" b="0" i="0" u="none" strike="noStrike" dirty="0">
                <a:solidFill>
                  <a:srgbClr val="000000"/>
                </a:solidFill>
                <a:effectLst/>
              </a:rPr>
              <a:t> with in </a:t>
            </a:r>
            <a:r>
              <a:rPr lang="da-DK" sz="2200" b="1" dirty="0">
                <a:solidFill>
                  <a:srgbClr val="625A9A"/>
                </a:solidFill>
              </a:rPr>
              <a:t>EXERCISE II</a:t>
            </a:r>
            <a:r>
              <a:rPr lang="da-DK" sz="2200" b="0" i="0" u="none" strike="noStrike" dirty="0">
                <a:solidFill>
                  <a:srgbClr val="000000"/>
                </a:solidFill>
                <a:effectLst/>
              </a:rPr>
              <a:t>. </a:t>
            </a:r>
            <a:br>
              <a:rPr lang="da-DK" sz="2200" b="0" i="0" u="none" strike="noStrike" dirty="0">
                <a:solidFill>
                  <a:srgbClr val="000000"/>
                </a:solidFill>
                <a:effectLst/>
              </a:rPr>
            </a:br>
            <a:r>
              <a:rPr lang="da-DK" sz="2200" b="0" i="0" u="none" strike="noStrike" dirty="0">
                <a:solidFill>
                  <a:srgbClr val="000000"/>
                </a:solidFill>
                <a:effectLst/>
              </a:rPr>
              <a:t>Start with the most </a:t>
            </a:r>
            <a:r>
              <a:rPr lang="da-DK" sz="2200" b="0" i="0" u="none" strike="noStrike" dirty="0" err="1">
                <a:solidFill>
                  <a:srgbClr val="000000"/>
                </a:solidFill>
                <a:effectLst/>
              </a:rPr>
              <a:t>important</a:t>
            </a:r>
            <a:r>
              <a:rPr lang="da-DK" sz="2200" b="0" i="0" u="none" strike="noStrike" dirty="0">
                <a:solidFill>
                  <a:srgbClr val="000000"/>
                </a:solidFill>
                <a:effectLst/>
              </a:rPr>
              <a:t> </a:t>
            </a:r>
            <a:r>
              <a:rPr lang="da-DK" sz="2200" b="0" i="0" u="none" strike="noStrike" dirty="0" err="1">
                <a:solidFill>
                  <a:srgbClr val="000000"/>
                </a:solidFill>
                <a:effectLst/>
              </a:rPr>
              <a:t>one</a:t>
            </a:r>
            <a:r>
              <a:rPr lang="da-DK" sz="2200" b="0" i="0" u="none" strike="noStrike" dirty="0">
                <a:solidFill>
                  <a:srgbClr val="000000"/>
                </a:solidFill>
                <a:effectLst/>
              </a:rPr>
              <a:t>. </a:t>
            </a:r>
          </a:p>
          <a:p>
            <a:pPr marL="342900" indent="-342900" algn="l" rtl="0" fontAlgn="base">
              <a:buFont typeface="+mj-lt"/>
              <a:buAutoNum type="arabicPeriod"/>
            </a:pPr>
            <a:r>
              <a:rPr lang="da-DK" sz="2200" dirty="0">
                <a:solidFill>
                  <a:srgbClr val="000000"/>
                </a:solidFill>
              </a:rPr>
              <a:t>In the Handout </a:t>
            </a:r>
            <a:r>
              <a:rPr lang="da-DK" sz="2200" b="1" i="1" dirty="0">
                <a:solidFill>
                  <a:srgbClr val="000000"/>
                </a:solidFill>
              </a:rPr>
              <a:t>Model for Digital </a:t>
            </a:r>
            <a:r>
              <a:rPr lang="da-DK" sz="2200" b="1" i="1" dirty="0" err="1">
                <a:solidFill>
                  <a:srgbClr val="000000"/>
                </a:solidFill>
              </a:rPr>
              <a:t>Competencies</a:t>
            </a:r>
            <a:r>
              <a:rPr lang="da-DK" sz="2200" b="1" i="1" dirty="0">
                <a:solidFill>
                  <a:srgbClr val="000000"/>
                </a:solidFill>
              </a:rPr>
              <a:t> </a:t>
            </a:r>
            <a:r>
              <a:rPr lang="da-DK" sz="2200" dirty="0">
                <a:solidFill>
                  <a:srgbClr val="000000"/>
                </a:solidFill>
              </a:rPr>
              <a:t>(</a:t>
            </a:r>
            <a:r>
              <a:rPr lang="da-DK" sz="2200" dirty="0" err="1">
                <a:solidFill>
                  <a:srgbClr val="000000"/>
                </a:solidFill>
              </a:rPr>
              <a:t>see</a:t>
            </a:r>
            <a:r>
              <a:rPr lang="da-DK" sz="2200" dirty="0">
                <a:solidFill>
                  <a:srgbClr val="000000"/>
                </a:solidFill>
              </a:rPr>
              <a:t> </a:t>
            </a:r>
            <a:r>
              <a:rPr lang="da-DK" sz="2200" dirty="0" err="1">
                <a:solidFill>
                  <a:srgbClr val="000000"/>
                </a:solidFill>
              </a:rPr>
              <a:t>next</a:t>
            </a:r>
            <a:r>
              <a:rPr lang="da-DK" sz="2200" dirty="0">
                <a:solidFill>
                  <a:srgbClr val="000000"/>
                </a:solidFill>
              </a:rPr>
              <a:t> slide)</a:t>
            </a:r>
          </a:p>
          <a:p>
            <a:pPr marL="774900" lvl="1" indent="-342900"/>
            <a:r>
              <a:rPr lang="da-DK" sz="2200" dirty="0" err="1">
                <a:solidFill>
                  <a:srgbClr val="000000"/>
                </a:solidFill>
              </a:rPr>
              <a:t>Move</a:t>
            </a:r>
            <a:r>
              <a:rPr lang="da-DK" sz="2200" dirty="0">
                <a:solidFill>
                  <a:srgbClr val="000000"/>
                </a:solidFill>
              </a:rPr>
              <a:t> </a:t>
            </a:r>
            <a:r>
              <a:rPr lang="da-DK" sz="2200" dirty="0" err="1">
                <a:solidFill>
                  <a:srgbClr val="000000"/>
                </a:solidFill>
              </a:rPr>
              <a:t>your</a:t>
            </a:r>
            <a:r>
              <a:rPr lang="da-DK" sz="2200" dirty="0">
                <a:solidFill>
                  <a:srgbClr val="000000"/>
                </a:solidFill>
              </a:rPr>
              <a:t> </a:t>
            </a:r>
            <a:r>
              <a:rPr lang="da-DK" sz="2200" dirty="0" err="1">
                <a:solidFill>
                  <a:srgbClr val="000000"/>
                </a:solidFill>
              </a:rPr>
              <a:t>category</a:t>
            </a:r>
            <a:r>
              <a:rPr lang="da-DK" sz="2200" dirty="0">
                <a:solidFill>
                  <a:srgbClr val="000000"/>
                </a:solidFill>
              </a:rPr>
              <a:t> </a:t>
            </a:r>
            <a:r>
              <a:rPr lang="da-DK" sz="2200" dirty="0" err="1">
                <a:solidFill>
                  <a:srgbClr val="000000"/>
                </a:solidFill>
              </a:rPr>
              <a:t>headlines</a:t>
            </a:r>
            <a:r>
              <a:rPr lang="da-DK" sz="2200" dirty="0">
                <a:solidFill>
                  <a:srgbClr val="000000"/>
                </a:solidFill>
              </a:rPr>
              <a:t> and post-</a:t>
            </a:r>
            <a:r>
              <a:rPr lang="da-DK" sz="2200" dirty="0" err="1">
                <a:solidFill>
                  <a:srgbClr val="000000"/>
                </a:solidFill>
              </a:rPr>
              <a:t>its</a:t>
            </a:r>
            <a:r>
              <a:rPr lang="da-DK" sz="2200" dirty="0">
                <a:solidFill>
                  <a:srgbClr val="000000"/>
                </a:solidFill>
              </a:rPr>
              <a:t> </a:t>
            </a:r>
            <a:r>
              <a:rPr lang="da-DK" sz="2200" dirty="0" err="1">
                <a:solidFill>
                  <a:srgbClr val="000000"/>
                </a:solidFill>
              </a:rPr>
              <a:t>across</a:t>
            </a:r>
            <a:r>
              <a:rPr lang="da-DK" sz="2200" dirty="0">
                <a:solidFill>
                  <a:srgbClr val="000000"/>
                </a:solidFill>
              </a:rPr>
              <a:t> to the new model. </a:t>
            </a:r>
            <a:br>
              <a:rPr lang="da-DK" sz="2200" dirty="0">
                <a:solidFill>
                  <a:srgbClr val="000000"/>
                </a:solidFill>
              </a:rPr>
            </a:br>
            <a:r>
              <a:rPr lang="da-DK" sz="2200" dirty="0">
                <a:solidFill>
                  <a:srgbClr val="000000"/>
                </a:solidFill>
              </a:rPr>
              <a:t>Place the </a:t>
            </a:r>
            <a:r>
              <a:rPr lang="da-DK" sz="2200" dirty="0" err="1">
                <a:solidFill>
                  <a:srgbClr val="000000"/>
                </a:solidFill>
              </a:rPr>
              <a:t>headlines</a:t>
            </a:r>
            <a:r>
              <a:rPr lang="da-DK" sz="2200" dirty="0">
                <a:solidFill>
                  <a:srgbClr val="000000"/>
                </a:solidFill>
              </a:rPr>
              <a:t> </a:t>
            </a:r>
            <a:r>
              <a:rPr lang="da-DK" sz="2200" dirty="0" err="1">
                <a:solidFill>
                  <a:srgbClr val="000000"/>
                </a:solidFill>
              </a:rPr>
              <a:t>into</a:t>
            </a:r>
            <a:r>
              <a:rPr lang="da-DK" sz="2200" dirty="0">
                <a:solidFill>
                  <a:srgbClr val="000000"/>
                </a:solidFill>
              </a:rPr>
              <a:t> the </a:t>
            </a:r>
            <a:r>
              <a:rPr lang="da-DK" sz="2200" dirty="0" err="1">
                <a:solidFill>
                  <a:srgbClr val="000000"/>
                </a:solidFill>
              </a:rPr>
              <a:t>dedicated</a:t>
            </a:r>
            <a:r>
              <a:rPr lang="da-DK" sz="2200" dirty="0">
                <a:solidFill>
                  <a:srgbClr val="000000"/>
                </a:solidFill>
              </a:rPr>
              <a:t> </a:t>
            </a:r>
            <a:r>
              <a:rPr lang="da-DK" sz="2200" dirty="0" err="1">
                <a:solidFill>
                  <a:srgbClr val="000000"/>
                </a:solidFill>
              </a:rPr>
              <a:t>boxes</a:t>
            </a:r>
            <a:r>
              <a:rPr lang="da-DK" sz="2200" dirty="0">
                <a:solidFill>
                  <a:srgbClr val="000000"/>
                </a:solidFill>
              </a:rPr>
              <a:t> (</a:t>
            </a:r>
            <a:r>
              <a:rPr lang="da-DK" sz="2200" dirty="0" err="1">
                <a:solidFill>
                  <a:srgbClr val="000000"/>
                </a:solidFill>
              </a:rPr>
              <a:t>see</a:t>
            </a:r>
            <a:r>
              <a:rPr lang="da-DK" sz="2200" dirty="0">
                <a:solidFill>
                  <a:srgbClr val="000000"/>
                </a:solidFill>
              </a:rPr>
              <a:t> </a:t>
            </a:r>
            <a:r>
              <a:rPr lang="da-DK" sz="2200" i="1" dirty="0" err="1">
                <a:solidFill>
                  <a:srgbClr val="625A9A"/>
                </a:solidFill>
              </a:rPr>
              <a:t>strategic</a:t>
            </a:r>
            <a:r>
              <a:rPr lang="da-DK" sz="2200" i="1" dirty="0">
                <a:solidFill>
                  <a:srgbClr val="625A9A"/>
                </a:solidFill>
              </a:rPr>
              <a:t> </a:t>
            </a:r>
            <a:r>
              <a:rPr lang="da-DK" sz="2200" i="1" dirty="0" err="1">
                <a:solidFill>
                  <a:srgbClr val="625A9A"/>
                </a:solidFill>
              </a:rPr>
              <a:t>level</a:t>
            </a:r>
            <a:r>
              <a:rPr lang="da-DK" sz="2200" dirty="0">
                <a:solidFill>
                  <a:srgbClr val="000000"/>
                </a:solidFill>
              </a:rPr>
              <a:t>) on the top and </a:t>
            </a:r>
            <a:r>
              <a:rPr lang="da-DK" sz="2200" dirty="0" err="1">
                <a:solidFill>
                  <a:srgbClr val="000000"/>
                </a:solidFill>
              </a:rPr>
              <a:t>your</a:t>
            </a:r>
            <a:r>
              <a:rPr lang="da-DK" sz="2200" dirty="0">
                <a:solidFill>
                  <a:srgbClr val="000000"/>
                </a:solidFill>
              </a:rPr>
              <a:t> </a:t>
            </a:r>
            <a:r>
              <a:rPr lang="da-DK" sz="2200" b="0" i="0" u="none" strike="noStrike" dirty="0">
                <a:solidFill>
                  <a:srgbClr val="000000"/>
                </a:solidFill>
                <a:effectLst/>
              </a:rPr>
              <a:t>post-</a:t>
            </a:r>
            <a:r>
              <a:rPr lang="da-DK" sz="2200" b="0" i="0" u="none" strike="noStrike" dirty="0" err="1">
                <a:solidFill>
                  <a:srgbClr val="000000"/>
                </a:solidFill>
                <a:effectLst/>
              </a:rPr>
              <a:t>its</a:t>
            </a:r>
            <a:r>
              <a:rPr lang="da-DK" sz="2200" b="0" i="0" u="none" strike="noStrike" dirty="0">
                <a:solidFill>
                  <a:srgbClr val="000000"/>
                </a:solidFill>
                <a:effectLst/>
              </a:rPr>
              <a:t> </a:t>
            </a:r>
            <a:r>
              <a:rPr lang="da-DK" sz="2200" dirty="0">
                <a:solidFill>
                  <a:srgbClr val="000000"/>
                </a:solidFill>
              </a:rPr>
              <a:t>under the </a:t>
            </a:r>
            <a:r>
              <a:rPr lang="da-DK" sz="2200" i="1" dirty="0" err="1">
                <a:solidFill>
                  <a:srgbClr val="625A9A"/>
                </a:solidFill>
              </a:rPr>
              <a:t>course</a:t>
            </a:r>
            <a:r>
              <a:rPr lang="da-DK" sz="2200" i="1" dirty="0">
                <a:solidFill>
                  <a:srgbClr val="625A9A"/>
                </a:solidFill>
              </a:rPr>
              <a:t>/</a:t>
            </a:r>
            <a:r>
              <a:rPr lang="da-DK" sz="2200" i="1" dirty="0" err="1">
                <a:solidFill>
                  <a:srgbClr val="625A9A"/>
                </a:solidFill>
              </a:rPr>
              <a:t>teaching</a:t>
            </a:r>
            <a:r>
              <a:rPr lang="da-DK" sz="2200" i="1" dirty="0">
                <a:solidFill>
                  <a:srgbClr val="625A9A"/>
                </a:solidFill>
              </a:rPr>
              <a:t> </a:t>
            </a:r>
            <a:r>
              <a:rPr lang="da-DK" sz="2200" i="1" dirty="0" err="1">
                <a:solidFill>
                  <a:srgbClr val="625A9A"/>
                </a:solidFill>
              </a:rPr>
              <a:t>level</a:t>
            </a:r>
            <a:r>
              <a:rPr lang="da-DK" sz="2200" i="1" dirty="0">
                <a:solidFill>
                  <a:srgbClr val="625A9A"/>
                </a:solidFill>
              </a:rPr>
              <a:t> </a:t>
            </a:r>
            <a:r>
              <a:rPr lang="da-DK" sz="2200" dirty="0" err="1">
                <a:solidFill>
                  <a:srgbClr val="000000"/>
                </a:solidFill>
              </a:rPr>
              <a:t>underneath</a:t>
            </a:r>
            <a:r>
              <a:rPr lang="da-DK" sz="2200" dirty="0">
                <a:solidFill>
                  <a:srgbClr val="000000"/>
                </a:solidFill>
              </a:rPr>
              <a:t> the given </a:t>
            </a:r>
            <a:r>
              <a:rPr lang="da-DK" sz="2200" dirty="0" err="1">
                <a:solidFill>
                  <a:srgbClr val="000000"/>
                </a:solidFill>
              </a:rPr>
              <a:t>headline</a:t>
            </a:r>
            <a:r>
              <a:rPr lang="da-DK" sz="2200" i="1" dirty="0">
                <a:solidFill>
                  <a:srgbClr val="000000"/>
                </a:solidFill>
              </a:rPr>
              <a:t>.</a:t>
            </a:r>
          </a:p>
          <a:p>
            <a:pPr marL="774900" lvl="1" indent="-342900"/>
            <a:r>
              <a:rPr lang="da-DK" sz="2200" b="0" i="0" u="none" strike="noStrike" dirty="0">
                <a:solidFill>
                  <a:srgbClr val="000000"/>
                </a:solidFill>
                <a:effectLst/>
              </a:rPr>
              <a:t>Building on </a:t>
            </a:r>
            <a:r>
              <a:rPr lang="da-DK" sz="2200" b="0" i="0" u="none" strike="noStrike" dirty="0" err="1">
                <a:solidFill>
                  <a:srgbClr val="000000"/>
                </a:solidFill>
                <a:effectLst/>
              </a:rPr>
              <a:t>your</a:t>
            </a:r>
            <a:r>
              <a:rPr lang="da-DK" sz="2200" b="0" i="0" u="none" strike="noStrike" dirty="0">
                <a:solidFill>
                  <a:srgbClr val="000000"/>
                </a:solidFill>
                <a:effectLst/>
              </a:rPr>
              <a:t> notes and </a:t>
            </a:r>
            <a:r>
              <a:rPr lang="da-DK" sz="2200" b="0" i="0" u="none" strike="noStrike" dirty="0" err="1">
                <a:solidFill>
                  <a:srgbClr val="000000"/>
                </a:solidFill>
                <a:effectLst/>
              </a:rPr>
              <a:t>discussions</a:t>
            </a:r>
            <a:r>
              <a:rPr lang="da-DK" sz="2200" b="0" i="0" u="none" strike="noStrike" dirty="0">
                <a:solidFill>
                  <a:srgbClr val="000000"/>
                </a:solidFill>
                <a:effectLst/>
              </a:rPr>
              <a:t>, </a:t>
            </a:r>
            <a:r>
              <a:rPr lang="da-DK" sz="2200" b="0" i="0" u="none" strike="noStrike" dirty="0" err="1">
                <a:solidFill>
                  <a:srgbClr val="000000"/>
                </a:solidFill>
                <a:effectLst/>
              </a:rPr>
              <a:t>add</a:t>
            </a:r>
            <a:r>
              <a:rPr lang="da-DK" sz="2200" b="0" i="0" u="none" strike="noStrike" dirty="0">
                <a:solidFill>
                  <a:srgbClr val="000000"/>
                </a:solidFill>
                <a:effectLst/>
              </a:rPr>
              <a:t> </a:t>
            </a:r>
            <a:r>
              <a:rPr lang="da-DK" sz="2200" b="0" i="0" u="none" strike="noStrike" dirty="0" err="1">
                <a:solidFill>
                  <a:srgbClr val="000000"/>
                </a:solidFill>
                <a:effectLst/>
              </a:rPr>
              <a:t>themes</a:t>
            </a:r>
            <a:r>
              <a:rPr lang="da-DK" sz="2200" b="0" i="0" u="none" strike="noStrike" dirty="0">
                <a:solidFill>
                  <a:srgbClr val="000000"/>
                </a:solidFill>
                <a:effectLst/>
              </a:rPr>
              <a:t> and </a:t>
            </a:r>
            <a:r>
              <a:rPr lang="da-DK" sz="2200" b="0" i="0" u="none" strike="noStrike" dirty="0" err="1">
                <a:solidFill>
                  <a:srgbClr val="000000"/>
                </a:solidFill>
                <a:effectLst/>
              </a:rPr>
              <a:t>competencies</a:t>
            </a:r>
            <a:r>
              <a:rPr lang="da-DK" sz="2200" b="0" i="0" u="none" strike="noStrike" dirty="0">
                <a:solidFill>
                  <a:srgbClr val="000000"/>
                </a:solidFill>
                <a:effectLst/>
              </a:rPr>
              <a:t> to the </a:t>
            </a:r>
            <a:r>
              <a:rPr lang="da-DK" sz="2200" i="1" u="none" strike="noStrike" dirty="0" err="1">
                <a:solidFill>
                  <a:srgbClr val="625A9A"/>
                </a:solidFill>
                <a:effectLst/>
              </a:rPr>
              <a:t>programme</a:t>
            </a:r>
            <a:r>
              <a:rPr lang="da-DK" sz="2200" i="1" u="none" strike="noStrike" dirty="0">
                <a:solidFill>
                  <a:srgbClr val="625A9A"/>
                </a:solidFill>
                <a:effectLst/>
              </a:rPr>
              <a:t> </a:t>
            </a:r>
            <a:r>
              <a:rPr lang="da-DK" sz="2200" i="1" u="none" strike="noStrike" dirty="0" err="1">
                <a:solidFill>
                  <a:srgbClr val="625A9A"/>
                </a:solidFill>
                <a:effectLst/>
              </a:rPr>
              <a:t>level</a:t>
            </a:r>
            <a:r>
              <a:rPr lang="da-DK" sz="2200" b="1" i="1" u="none" strike="noStrike" dirty="0">
                <a:solidFill>
                  <a:srgbClr val="000000"/>
                </a:solidFill>
                <a:effectLst/>
              </a:rPr>
              <a:t>. </a:t>
            </a:r>
          </a:p>
          <a:p>
            <a:pPr algn="r">
              <a:buNone/>
            </a:pPr>
            <a:endParaRPr lang="da-DK" i="1" dirty="0">
              <a:solidFill>
                <a:srgbClr val="000000"/>
              </a:solidFill>
            </a:endParaRPr>
          </a:p>
          <a:p>
            <a:pPr lvl="2">
              <a:buNone/>
            </a:pPr>
            <a:r>
              <a:rPr lang="da-DK" b="0" i="1" u="none" strike="noStrike" dirty="0" err="1">
                <a:solidFill>
                  <a:srgbClr val="625A9A"/>
                </a:solidFill>
                <a:effectLst/>
              </a:rPr>
              <a:t>Think</a:t>
            </a:r>
            <a:r>
              <a:rPr lang="da-DK" b="0" i="1" u="none" strike="noStrike" dirty="0">
                <a:solidFill>
                  <a:srgbClr val="625A9A"/>
                </a:solidFill>
                <a:effectLst/>
              </a:rPr>
              <a:t> of the </a:t>
            </a:r>
            <a:r>
              <a:rPr lang="da-DK" b="0" i="1" u="none" strike="noStrike" dirty="0" err="1">
                <a:solidFill>
                  <a:srgbClr val="625A9A"/>
                </a:solidFill>
                <a:effectLst/>
              </a:rPr>
              <a:t>programme</a:t>
            </a:r>
            <a:r>
              <a:rPr lang="da-DK" b="0" i="1" u="none" strike="noStrike" dirty="0">
                <a:solidFill>
                  <a:srgbClr val="625A9A"/>
                </a:solidFill>
                <a:effectLst/>
              </a:rPr>
              <a:t> </a:t>
            </a:r>
            <a:r>
              <a:rPr lang="da-DK" b="0" i="1" u="none" strike="noStrike" dirty="0" err="1">
                <a:solidFill>
                  <a:srgbClr val="625A9A"/>
                </a:solidFill>
                <a:effectLst/>
              </a:rPr>
              <a:t>level</a:t>
            </a:r>
            <a:r>
              <a:rPr lang="da-DK" b="0" i="1" u="none" strike="noStrike" dirty="0">
                <a:solidFill>
                  <a:srgbClr val="625A9A"/>
                </a:solidFill>
                <a:effectLst/>
              </a:rPr>
              <a:t> as </a:t>
            </a:r>
            <a:r>
              <a:rPr lang="da-DK" b="0" i="1" u="none" strike="noStrike" dirty="0" err="1">
                <a:solidFill>
                  <a:srgbClr val="625A9A"/>
                </a:solidFill>
                <a:effectLst/>
              </a:rPr>
              <a:t>bridging</a:t>
            </a:r>
            <a:r>
              <a:rPr lang="da-DK" b="0" i="1" u="none" strike="noStrike" dirty="0">
                <a:solidFill>
                  <a:srgbClr val="625A9A"/>
                </a:solidFill>
                <a:effectLst/>
              </a:rPr>
              <a:t> the </a:t>
            </a:r>
            <a:r>
              <a:rPr lang="da-DK" b="0" i="1" u="none" strike="noStrike" dirty="0" err="1">
                <a:solidFill>
                  <a:srgbClr val="625A9A"/>
                </a:solidFill>
                <a:effectLst/>
              </a:rPr>
              <a:t>gap</a:t>
            </a:r>
            <a:r>
              <a:rPr lang="da-DK" b="0" i="1" u="none" strike="noStrike" dirty="0">
                <a:solidFill>
                  <a:srgbClr val="625A9A"/>
                </a:solidFill>
                <a:effectLst/>
              </a:rPr>
              <a:t> </a:t>
            </a:r>
            <a:r>
              <a:rPr lang="da-DK" b="0" i="1" u="none" strike="noStrike" dirty="0" err="1">
                <a:solidFill>
                  <a:srgbClr val="625A9A"/>
                </a:solidFill>
                <a:effectLst/>
              </a:rPr>
              <a:t>between</a:t>
            </a:r>
            <a:r>
              <a:rPr lang="da-DK" b="0" i="1" u="none" strike="noStrike" dirty="0">
                <a:solidFill>
                  <a:srgbClr val="625A9A"/>
                </a:solidFill>
                <a:effectLst/>
              </a:rPr>
              <a:t> the </a:t>
            </a:r>
            <a:r>
              <a:rPr lang="da-DK" b="0" i="1" u="none" strike="noStrike" dirty="0" err="1">
                <a:solidFill>
                  <a:srgbClr val="625A9A"/>
                </a:solidFill>
                <a:effectLst/>
              </a:rPr>
              <a:t>other</a:t>
            </a:r>
            <a:r>
              <a:rPr lang="da-DK" b="0" i="1" u="none" strike="noStrike" dirty="0">
                <a:solidFill>
                  <a:srgbClr val="625A9A"/>
                </a:solidFill>
                <a:effectLst/>
              </a:rPr>
              <a:t> </a:t>
            </a:r>
            <a:r>
              <a:rPr lang="da-DK" b="0" i="1" u="none" strike="noStrike" dirty="0" err="1">
                <a:solidFill>
                  <a:srgbClr val="625A9A"/>
                </a:solidFill>
                <a:effectLst/>
              </a:rPr>
              <a:t>levels</a:t>
            </a:r>
            <a:r>
              <a:rPr lang="da-DK" b="0" i="1" u="none" strike="noStrike" dirty="0">
                <a:solidFill>
                  <a:srgbClr val="625A9A"/>
                </a:solidFill>
                <a:effectLst/>
              </a:rPr>
              <a:t>, </a:t>
            </a:r>
            <a:r>
              <a:rPr lang="da-DK" b="0" i="1" u="none" strike="noStrike" dirty="0" err="1">
                <a:solidFill>
                  <a:srgbClr val="625A9A"/>
                </a:solidFill>
                <a:effectLst/>
              </a:rPr>
              <a:t>creating</a:t>
            </a:r>
            <a:r>
              <a:rPr lang="da-DK" b="0" i="1" u="none" strike="noStrike" dirty="0">
                <a:solidFill>
                  <a:srgbClr val="625A9A"/>
                </a:solidFill>
                <a:effectLst/>
              </a:rPr>
              <a:t> </a:t>
            </a:r>
            <a:r>
              <a:rPr lang="da-DK" b="0" i="1" u="none" strike="noStrike" dirty="0" err="1">
                <a:solidFill>
                  <a:srgbClr val="625A9A"/>
                </a:solidFill>
                <a:effectLst/>
              </a:rPr>
              <a:t>concept</a:t>
            </a:r>
            <a:r>
              <a:rPr lang="da-DK" i="1" dirty="0">
                <a:solidFill>
                  <a:srgbClr val="625A9A"/>
                </a:solidFill>
              </a:rPr>
              <a:t> </a:t>
            </a:r>
          </a:p>
          <a:p>
            <a:pPr lvl="2">
              <a:buNone/>
            </a:pPr>
            <a:r>
              <a:rPr lang="da-DK" b="0" i="1" u="none" strike="noStrike" dirty="0">
                <a:solidFill>
                  <a:srgbClr val="625A9A"/>
                </a:solidFill>
                <a:effectLst/>
              </a:rPr>
              <a:t>and </a:t>
            </a:r>
            <a:r>
              <a:rPr lang="da-DK" b="0" i="1" u="none" strike="noStrike" dirty="0" err="1">
                <a:solidFill>
                  <a:srgbClr val="625A9A"/>
                </a:solidFill>
                <a:effectLst/>
              </a:rPr>
              <a:t>sentences</a:t>
            </a:r>
            <a:r>
              <a:rPr lang="da-DK" b="0" i="1" u="none" strike="noStrike" dirty="0">
                <a:solidFill>
                  <a:srgbClr val="625A9A"/>
                </a:solidFill>
                <a:effectLst/>
              </a:rPr>
              <a:t> </a:t>
            </a:r>
            <a:r>
              <a:rPr lang="da-DK" b="0" i="1" u="none" strike="noStrike" dirty="0" err="1">
                <a:solidFill>
                  <a:srgbClr val="625A9A"/>
                </a:solidFill>
                <a:effectLst/>
              </a:rPr>
              <a:t>that</a:t>
            </a:r>
            <a:r>
              <a:rPr lang="da-DK" b="0" i="1" u="none" strike="noStrike" dirty="0">
                <a:solidFill>
                  <a:srgbClr val="625A9A"/>
                </a:solidFill>
                <a:effectLst/>
              </a:rPr>
              <a:t> </a:t>
            </a:r>
            <a:r>
              <a:rPr lang="da-DK" b="0" i="1" u="none" strike="noStrike" dirty="0" err="1">
                <a:solidFill>
                  <a:srgbClr val="625A9A"/>
                </a:solidFill>
                <a:effectLst/>
              </a:rPr>
              <a:t>one</a:t>
            </a:r>
            <a:r>
              <a:rPr lang="da-DK" b="0" i="1" u="none" strike="noStrike" dirty="0">
                <a:solidFill>
                  <a:srgbClr val="625A9A"/>
                </a:solidFill>
                <a:effectLst/>
              </a:rPr>
              <a:t> </a:t>
            </a:r>
            <a:r>
              <a:rPr lang="da-DK" b="0" i="1" u="none" strike="noStrike" dirty="0" err="1">
                <a:solidFill>
                  <a:srgbClr val="625A9A"/>
                </a:solidFill>
                <a:effectLst/>
              </a:rPr>
              <a:t>would</a:t>
            </a:r>
            <a:r>
              <a:rPr lang="da-DK" b="0" i="1" u="none" strike="noStrike" dirty="0">
                <a:solidFill>
                  <a:srgbClr val="625A9A"/>
                </a:solidFill>
                <a:effectLst/>
              </a:rPr>
              <a:t> find in a </a:t>
            </a:r>
            <a:r>
              <a:rPr lang="da-DK" b="0" i="1" u="none" strike="noStrike" dirty="0" err="1">
                <a:solidFill>
                  <a:srgbClr val="625A9A"/>
                </a:solidFill>
                <a:effectLst/>
              </a:rPr>
              <a:t>competency</a:t>
            </a:r>
            <a:r>
              <a:rPr lang="da-DK" b="0" i="1" u="none" strike="noStrike" dirty="0">
                <a:solidFill>
                  <a:srgbClr val="625A9A"/>
                </a:solidFill>
                <a:effectLst/>
              </a:rPr>
              <a:t> </a:t>
            </a:r>
            <a:r>
              <a:rPr lang="da-DK" b="0" i="1" u="none" strike="noStrike" dirty="0" err="1">
                <a:solidFill>
                  <a:srgbClr val="625A9A"/>
                </a:solidFill>
                <a:effectLst/>
              </a:rPr>
              <a:t>profile</a:t>
            </a:r>
            <a:r>
              <a:rPr lang="da-DK" b="0" i="1" u="none" strike="noStrike" dirty="0">
                <a:solidFill>
                  <a:srgbClr val="625A9A"/>
                </a:solidFill>
                <a:effectLst/>
              </a:rPr>
              <a:t> for </a:t>
            </a:r>
            <a:r>
              <a:rPr lang="da-DK" b="0" i="1" u="none" strike="noStrike" dirty="0" err="1">
                <a:solidFill>
                  <a:srgbClr val="625A9A"/>
                </a:solidFill>
                <a:effectLst/>
              </a:rPr>
              <a:t>your</a:t>
            </a:r>
            <a:r>
              <a:rPr lang="da-DK" b="0" i="1" u="none" strike="noStrike" dirty="0">
                <a:solidFill>
                  <a:srgbClr val="625A9A"/>
                </a:solidFill>
                <a:effectLst/>
              </a:rPr>
              <a:t> </a:t>
            </a:r>
            <a:r>
              <a:rPr lang="da-DK" b="0" i="1" u="none" strike="noStrike" dirty="0" err="1">
                <a:solidFill>
                  <a:srgbClr val="625A9A"/>
                </a:solidFill>
                <a:effectLst/>
              </a:rPr>
              <a:t>degree</a:t>
            </a:r>
            <a:r>
              <a:rPr lang="da-DK" b="0" i="1" u="none" strike="noStrike" dirty="0">
                <a:solidFill>
                  <a:srgbClr val="625A9A"/>
                </a:solidFill>
                <a:effectLst/>
              </a:rPr>
              <a:t> </a:t>
            </a:r>
            <a:r>
              <a:rPr lang="da-DK" b="0" i="1" u="none" strike="noStrike" dirty="0" err="1">
                <a:solidFill>
                  <a:srgbClr val="625A9A"/>
                </a:solidFill>
                <a:effectLst/>
              </a:rPr>
              <a:t>programme</a:t>
            </a:r>
            <a:r>
              <a:rPr lang="da-DK" b="0" i="1" u="none" strike="noStrike" dirty="0">
                <a:solidFill>
                  <a:srgbClr val="625A9A"/>
                </a:solidFill>
                <a:effectLst/>
              </a:rPr>
              <a:t>.</a:t>
            </a:r>
            <a:endParaRPr lang="da-DK" b="1" i="1" dirty="0">
              <a:solidFill>
                <a:srgbClr val="625A9A"/>
              </a:solidFill>
            </a:endParaRPr>
          </a:p>
          <a:p>
            <a:pPr>
              <a:buNone/>
            </a:pPr>
            <a:endParaRPr lang="en-GB" dirty="0"/>
          </a:p>
        </p:txBody>
      </p:sp>
      <p:sp>
        <p:nvSpPr>
          <p:cNvPr id="5" name="Slide Number Placeholder 4">
            <a:extLst>
              <a:ext uri="{FF2B5EF4-FFF2-40B4-BE49-F238E27FC236}">
                <a16:creationId xmlns:a16="http://schemas.microsoft.com/office/drawing/2014/main" id="{C7FCFD5D-C55E-DB4B-0934-F39E2E444C32}"/>
              </a:ext>
            </a:extLst>
          </p:cNvPr>
          <p:cNvSpPr>
            <a:spLocks noGrp="1"/>
          </p:cNvSpPr>
          <p:nvPr>
            <p:ph type="sldNum" sz="quarter" idx="12"/>
          </p:nvPr>
        </p:nvSpPr>
        <p:spPr/>
        <p:txBody>
          <a:bodyPr/>
          <a:lstStyle/>
          <a:p>
            <a:pPr>
              <a:defRPr/>
            </a:pPr>
            <a:fld id="{E90C1E0A-682D-40DC-B1EA-26C007FDC330}" type="slidenum">
              <a:rPr lang="en-GB" smtClean="0"/>
              <a:pPr>
                <a:defRPr/>
              </a:pPr>
              <a:t>18</a:t>
            </a:fld>
            <a:endParaRPr lang="en-GB" dirty="0"/>
          </a:p>
        </p:txBody>
      </p:sp>
      <p:sp>
        <p:nvSpPr>
          <p:cNvPr id="6" name="Rounded Rectangle 5">
            <a:extLst>
              <a:ext uri="{FF2B5EF4-FFF2-40B4-BE49-F238E27FC236}">
                <a16:creationId xmlns:a16="http://schemas.microsoft.com/office/drawing/2014/main" id="{4419091D-B5BB-43B7-E427-EACC28874BB5}"/>
              </a:ext>
            </a:extLst>
          </p:cNvPr>
          <p:cNvSpPr/>
          <p:nvPr/>
        </p:nvSpPr>
        <p:spPr bwMode="auto">
          <a:xfrm>
            <a:off x="10414892" y="885875"/>
            <a:ext cx="2088232" cy="487313"/>
          </a:xfrm>
          <a:prstGeom prst="roundRect">
            <a:avLst/>
          </a:prstGeom>
          <a:solidFill>
            <a:srgbClr val="625A9A"/>
          </a:solidFill>
          <a:ln w="1778" cap="flat" cmpd="sng" algn="ctr">
            <a:solidFill>
              <a:schemeClr val="accent2"/>
            </a:solidFill>
            <a:prstDash val="solid"/>
            <a:round/>
            <a:headEnd type="none" w="med" len="med"/>
            <a:tailEnd type="none" w="med" len="med"/>
          </a:ln>
          <a:effectLst/>
        </p:spPr>
        <p:txBody>
          <a:bodyPr vert="horz" wrap="square" lIns="144000" tIns="45720" rIns="91440" bIns="45720" numCol="1" rtlCol="0" anchor="ctr" anchorCtr="0" compatLnSpc="1">
            <a:prstTxWarp prst="textNoShape">
              <a:avLst/>
            </a:prstTxWarp>
            <a:noAutofit/>
          </a:bodyPr>
          <a:lstStyle/>
          <a:p>
            <a:pPr marL="0" marR="0" indent="0" defTabSz="914400" rtl="0" eaLnBrk="1" fontAlgn="base" latinLnBrk="0" hangingPunct="1">
              <a:lnSpc>
                <a:spcPct val="95000"/>
              </a:lnSpc>
              <a:spcBef>
                <a:spcPct val="0"/>
              </a:spcBef>
              <a:spcAft>
                <a:spcPct val="0"/>
              </a:spcAft>
              <a:buClrTx/>
              <a:buSzTx/>
              <a:buFont typeface="AU Passata" pitchFamily="34" charset="0"/>
              <a:buNone/>
              <a:tabLst/>
            </a:pPr>
            <a:r>
              <a:rPr kumimoji="0" lang="en-DK" sz="2000" b="0" i="0" u="none" strike="noStrike" cap="none" normalizeH="0" baseline="0" dirty="0">
                <a:ln>
                  <a:noFill/>
                </a:ln>
                <a:solidFill>
                  <a:schemeClr val="bg1"/>
                </a:solidFill>
                <a:effectLst/>
                <a:latin typeface="Lato" panose="020F0502020204030203" pitchFamily="34" charset="77"/>
              </a:rPr>
              <a:t>EXERCISE III</a:t>
            </a:r>
          </a:p>
        </p:txBody>
      </p:sp>
      <p:pic>
        <p:nvPicPr>
          <p:cNvPr id="10" name="Graphic 9" descr="Lightbulb outline">
            <a:extLst>
              <a:ext uri="{FF2B5EF4-FFF2-40B4-BE49-F238E27FC236}">
                <a16:creationId xmlns:a16="http://schemas.microsoft.com/office/drawing/2014/main" id="{1CF6F7B3-7903-FFA6-F3D8-1C676EFD77A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09836" y="5283498"/>
            <a:ext cx="644078" cy="644078"/>
          </a:xfrm>
          <a:prstGeom prst="rect">
            <a:avLst/>
          </a:prstGeom>
        </p:spPr>
      </p:pic>
    </p:spTree>
    <p:custDataLst>
      <p:tags r:id="rId1"/>
    </p:custDataLst>
    <p:extLst>
      <p:ext uri="{BB962C8B-B14F-4D97-AF65-F5344CB8AC3E}">
        <p14:creationId xmlns:p14="http://schemas.microsoft.com/office/powerpoint/2010/main" val="22110867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ADB3A300-1F7C-E85E-3157-7D7C2D2005B0}"/>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1" y="-1"/>
            <a:ext cx="12188825" cy="6790917"/>
          </a:xfrm>
        </p:spPr>
      </p:pic>
      <p:sp>
        <p:nvSpPr>
          <p:cNvPr id="4" name="Slide Number Placeholder 3">
            <a:extLst>
              <a:ext uri="{FF2B5EF4-FFF2-40B4-BE49-F238E27FC236}">
                <a16:creationId xmlns:a16="http://schemas.microsoft.com/office/drawing/2014/main" id="{CBF63088-88DA-1E33-BCD9-B8E22D4C5F7B}"/>
              </a:ext>
            </a:extLst>
          </p:cNvPr>
          <p:cNvSpPr>
            <a:spLocks noGrp="1"/>
          </p:cNvSpPr>
          <p:nvPr>
            <p:ph type="sldNum" sz="quarter" idx="12"/>
          </p:nvPr>
        </p:nvSpPr>
        <p:spPr/>
        <p:txBody>
          <a:bodyPr/>
          <a:lstStyle/>
          <a:p>
            <a:pPr>
              <a:defRPr/>
            </a:pPr>
            <a:fld id="{E90C1E0A-682D-40DC-B1EA-26C007FDC330}" type="slidenum">
              <a:rPr lang="en-GB" smtClean="0"/>
              <a:pPr>
                <a:defRPr/>
              </a:pPr>
              <a:t>19</a:t>
            </a:fld>
            <a:endParaRPr lang="en-GB" dirty="0"/>
          </a:p>
        </p:txBody>
      </p:sp>
    </p:spTree>
    <p:extLst>
      <p:ext uri="{BB962C8B-B14F-4D97-AF65-F5344CB8AC3E}">
        <p14:creationId xmlns:p14="http://schemas.microsoft.com/office/powerpoint/2010/main" val="3721064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0E4CF68-E910-186F-AE3B-EDA460E15B35}"/>
              </a:ext>
            </a:extLst>
          </p:cNvPr>
          <p:cNvSpPr>
            <a:spLocks noGrp="1"/>
          </p:cNvSpPr>
          <p:nvPr>
            <p:ph type="title"/>
          </p:nvPr>
        </p:nvSpPr>
        <p:spPr/>
        <p:txBody>
          <a:bodyPr/>
          <a:lstStyle/>
          <a:p>
            <a:r>
              <a:rPr lang="en-GB" dirty="0"/>
              <a:t>Welcome to the Facilitator Guide!</a:t>
            </a:r>
            <a:endParaRPr lang="en-DK" dirty="0"/>
          </a:p>
        </p:txBody>
      </p:sp>
      <p:sp>
        <p:nvSpPr>
          <p:cNvPr id="6" name="Content Placeholder 5">
            <a:extLst>
              <a:ext uri="{FF2B5EF4-FFF2-40B4-BE49-F238E27FC236}">
                <a16:creationId xmlns:a16="http://schemas.microsoft.com/office/drawing/2014/main" id="{747D4928-48D2-5500-B9F6-F4AEC2C8AE45}"/>
              </a:ext>
            </a:extLst>
          </p:cNvPr>
          <p:cNvSpPr>
            <a:spLocks noGrp="1"/>
          </p:cNvSpPr>
          <p:nvPr>
            <p:ph idx="1"/>
          </p:nvPr>
        </p:nvSpPr>
        <p:spPr/>
        <p:txBody>
          <a:bodyPr/>
          <a:lstStyle/>
          <a:p>
            <a:pPr algn="l"/>
            <a:r>
              <a:rPr lang="en-GB" sz="2400" dirty="0"/>
              <a:t>This workshop focuses on helping participant identify, prioritize, and formulate the digital competencies essential for graduates of their specific programmes. </a:t>
            </a:r>
            <a:br>
              <a:rPr lang="en-GB" sz="2400" dirty="0"/>
            </a:br>
            <a:endParaRPr lang="en-DK" sz="2400" dirty="0"/>
          </a:p>
          <a:p>
            <a:r>
              <a:rPr lang="en-DK" sz="2400" dirty="0"/>
              <a:t>In this slide deck, we have gathered helpful tips and resources to support you in facilitating your own workshop on developing subject-specific digital competencies. </a:t>
            </a:r>
          </a:p>
          <a:p>
            <a:endParaRPr lang="en-DK" sz="2400" dirty="0"/>
          </a:p>
          <a:p>
            <a:r>
              <a:rPr lang="en-DK" sz="2400" dirty="0"/>
              <a:t>You can find additional workshop materials (e.g., Workshop 2) and further information at </a:t>
            </a:r>
            <a:r>
              <a:rPr lang="en-DK" sz="2400" dirty="0">
                <a:hlinkClick r:id="rId3"/>
              </a:rPr>
              <a:t>www.digitalcurriculum.au.dk</a:t>
            </a:r>
            <a:r>
              <a:rPr lang="en-DK" sz="2400" dirty="0"/>
              <a:t>. </a:t>
            </a:r>
          </a:p>
        </p:txBody>
      </p:sp>
      <p:sp>
        <p:nvSpPr>
          <p:cNvPr id="4" name="Slide Number Placeholder 3">
            <a:extLst>
              <a:ext uri="{FF2B5EF4-FFF2-40B4-BE49-F238E27FC236}">
                <a16:creationId xmlns:a16="http://schemas.microsoft.com/office/drawing/2014/main" id="{BBB857A9-0F19-B474-BA56-962A52B5208E}"/>
              </a:ext>
            </a:extLst>
          </p:cNvPr>
          <p:cNvSpPr>
            <a:spLocks noGrp="1"/>
          </p:cNvSpPr>
          <p:nvPr>
            <p:ph type="sldNum" sz="quarter" idx="12"/>
          </p:nvPr>
        </p:nvSpPr>
        <p:spPr/>
        <p:txBody>
          <a:bodyPr/>
          <a:lstStyle/>
          <a:p>
            <a:pPr>
              <a:defRPr/>
            </a:pPr>
            <a:fld id="{E90C1E0A-682D-40DC-B1EA-26C007FDC330}" type="slidenum">
              <a:rPr lang="en-GB" smtClean="0"/>
              <a:pPr>
                <a:defRPr/>
              </a:pPr>
              <a:t>2</a:t>
            </a:fld>
            <a:endParaRPr lang="en-GB" dirty="0"/>
          </a:p>
        </p:txBody>
      </p:sp>
    </p:spTree>
    <p:extLst>
      <p:ext uri="{BB962C8B-B14F-4D97-AF65-F5344CB8AC3E}">
        <p14:creationId xmlns:p14="http://schemas.microsoft.com/office/powerpoint/2010/main" val="37394024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4000" dirty="0">
                <a:latin typeface="Lato"/>
                <a:ea typeface="Lato"/>
                <a:cs typeface="Lato"/>
              </a:rPr>
              <a:t>Summarising insights</a:t>
            </a:r>
          </a:p>
        </p:txBody>
      </p:sp>
      <p:sp>
        <p:nvSpPr>
          <p:cNvPr id="2" name="Content Placeholder 4">
            <a:extLst>
              <a:ext uri="{FF2B5EF4-FFF2-40B4-BE49-F238E27FC236}">
                <a16:creationId xmlns:a16="http://schemas.microsoft.com/office/drawing/2014/main" id="{981931A3-2F1C-BD86-BE52-E6EAB92BCEA6}"/>
              </a:ext>
            </a:extLst>
          </p:cNvPr>
          <p:cNvSpPr>
            <a:spLocks noGrp="1"/>
          </p:cNvSpPr>
          <p:nvPr>
            <p:ph idx="1"/>
          </p:nvPr>
        </p:nvSpPr>
        <p:spPr>
          <a:xfrm>
            <a:off x="985838" y="1966720"/>
            <a:ext cx="10149134" cy="4126575"/>
          </a:xfrm>
        </p:spPr>
        <p:txBody>
          <a:bodyPr/>
          <a:lstStyle/>
          <a:p>
            <a:pPr>
              <a:buNone/>
            </a:pPr>
            <a:r>
              <a:rPr lang="en-GB" sz="2400" b="1" dirty="0">
                <a:solidFill>
                  <a:srgbClr val="212121"/>
                </a:solidFill>
                <a:latin typeface="Lato"/>
                <a:ea typeface="Lato"/>
                <a:cs typeface="Lato"/>
              </a:rPr>
              <a:t>Share a specific phrasing of a digital competence (middle level) and explain your choice of words.</a:t>
            </a:r>
            <a:br>
              <a:rPr lang="en-GB" sz="2400" dirty="0">
                <a:latin typeface="Lato"/>
              </a:rPr>
            </a:br>
            <a:endParaRPr lang="en-GB" sz="2400" dirty="0">
              <a:solidFill>
                <a:srgbClr val="212121"/>
              </a:solidFill>
              <a:latin typeface="Lato"/>
            </a:endParaRPr>
          </a:p>
          <a:p>
            <a:pPr>
              <a:buNone/>
            </a:pPr>
            <a:r>
              <a:rPr lang="en-GB" sz="2400" b="1" dirty="0">
                <a:solidFill>
                  <a:srgbClr val="212121"/>
                </a:solidFill>
                <a:latin typeface="Lato"/>
                <a:ea typeface="Lato"/>
                <a:cs typeface="Lato"/>
              </a:rPr>
              <a:t>What was an eye-opener when defining digital competences?</a:t>
            </a:r>
          </a:p>
          <a:p>
            <a:pPr>
              <a:buNone/>
            </a:pPr>
            <a:endParaRPr lang="en-GB" sz="2400" b="1" dirty="0">
              <a:solidFill>
                <a:srgbClr val="212121"/>
              </a:solidFill>
              <a:latin typeface="Lato"/>
              <a:ea typeface="Lato"/>
              <a:cs typeface="Lato"/>
            </a:endParaRPr>
          </a:p>
          <a:p>
            <a:pPr>
              <a:buNone/>
            </a:pPr>
            <a:endParaRPr lang="en-GB" sz="2400" b="1" i="0" dirty="0">
              <a:solidFill>
                <a:srgbClr val="212121"/>
              </a:solidFill>
              <a:effectLst/>
              <a:latin typeface="Lato"/>
              <a:ea typeface="Lato"/>
              <a:cs typeface="Lato"/>
            </a:endParaRPr>
          </a:p>
        </p:txBody>
      </p:sp>
      <p:sp>
        <p:nvSpPr>
          <p:cNvPr id="3" name="Slide Number Placeholder 2">
            <a:extLst>
              <a:ext uri="{FF2B5EF4-FFF2-40B4-BE49-F238E27FC236}">
                <a16:creationId xmlns:a16="http://schemas.microsoft.com/office/drawing/2014/main" id="{F3BE371C-4014-FB0C-D85D-0D8B2C2DE3A7}"/>
              </a:ext>
            </a:extLst>
          </p:cNvPr>
          <p:cNvSpPr>
            <a:spLocks noGrp="1"/>
          </p:cNvSpPr>
          <p:nvPr>
            <p:ph type="sldNum" sz="quarter" idx="12"/>
          </p:nvPr>
        </p:nvSpPr>
        <p:spPr/>
        <p:txBody>
          <a:bodyPr/>
          <a:lstStyle/>
          <a:p>
            <a:pPr>
              <a:defRPr/>
            </a:pPr>
            <a:fld id="{E90C1E0A-682D-40DC-B1EA-26C007FDC330}" type="slidenum">
              <a:rPr lang="en-GB" smtClean="0"/>
              <a:pPr>
                <a:defRPr/>
              </a:pPr>
              <a:t>20</a:t>
            </a:fld>
            <a:endParaRPr lang="en-GB" dirty="0"/>
          </a:p>
        </p:txBody>
      </p:sp>
    </p:spTree>
    <p:custDataLst>
      <p:tags r:id="rId1"/>
    </p:custDataLst>
    <p:extLst>
      <p:ext uri="{BB962C8B-B14F-4D97-AF65-F5344CB8AC3E}">
        <p14:creationId xmlns:p14="http://schemas.microsoft.com/office/powerpoint/2010/main" val="29348453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A96310E-E452-BC92-190F-A9FE0F315123}"/>
              </a:ext>
            </a:extLst>
          </p:cNvPr>
          <p:cNvSpPr/>
          <p:nvPr/>
        </p:nvSpPr>
        <p:spPr bwMode="auto">
          <a:xfrm>
            <a:off x="0" y="1601796"/>
            <a:ext cx="12188824" cy="4419491"/>
          </a:xfrm>
          <a:prstGeom prst="rect">
            <a:avLst/>
          </a:prstGeom>
          <a:solidFill>
            <a:schemeClr val="bg1">
              <a:lumMod val="95000"/>
            </a:schemeClr>
          </a:solidFill>
          <a:ln w="1778"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0"/>
              </a:spcBef>
              <a:spcAft>
                <a:spcPct val="0"/>
              </a:spcAft>
              <a:buClrTx/>
              <a:buSzTx/>
              <a:buFont typeface="AU Passata" pitchFamily="34" charset="0"/>
              <a:buNone/>
              <a:tabLst/>
            </a:pPr>
            <a:endParaRPr kumimoji="0" lang="en-DK" sz="1600" b="0" i="0" u="none" strike="noStrike" cap="none" normalizeH="0" baseline="0" dirty="0" err="1">
              <a:ln>
                <a:noFill/>
              </a:ln>
              <a:solidFill>
                <a:schemeClr val="bg1"/>
              </a:solidFill>
              <a:effectLst/>
              <a:latin typeface="AU Passata" pitchFamily="34" charset="0"/>
            </a:endParaRPr>
          </a:p>
        </p:txBody>
      </p:sp>
      <p:sp>
        <p:nvSpPr>
          <p:cNvPr id="2" name="Title 1">
            <a:extLst>
              <a:ext uri="{FF2B5EF4-FFF2-40B4-BE49-F238E27FC236}">
                <a16:creationId xmlns:a16="http://schemas.microsoft.com/office/drawing/2014/main" id="{95DCD647-AA87-5C89-C38A-010BD102D900}"/>
              </a:ext>
            </a:extLst>
          </p:cNvPr>
          <p:cNvSpPr>
            <a:spLocks noGrp="1"/>
          </p:cNvSpPr>
          <p:nvPr>
            <p:ph type="title"/>
          </p:nvPr>
        </p:nvSpPr>
        <p:spPr/>
        <p:txBody>
          <a:bodyPr/>
          <a:lstStyle/>
          <a:p>
            <a:r>
              <a:rPr lang="en-DK" dirty="0"/>
              <a:t>What’s next? </a:t>
            </a:r>
          </a:p>
        </p:txBody>
      </p:sp>
      <p:sp>
        <p:nvSpPr>
          <p:cNvPr id="4" name="Slide Number Placeholder 3">
            <a:extLst>
              <a:ext uri="{FF2B5EF4-FFF2-40B4-BE49-F238E27FC236}">
                <a16:creationId xmlns:a16="http://schemas.microsoft.com/office/drawing/2014/main" id="{569DCEE9-2044-7B13-4338-15480AA9A23D}"/>
              </a:ext>
            </a:extLst>
          </p:cNvPr>
          <p:cNvSpPr>
            <a:spLocks noGrp="1"/>
          </p:cNvSpPr>
          <p:nvPr>
            <p:ph type="sldNum" sz="quarter" idx="12"/>
          </p:nvPr>
        </p:nvSpPr>
        <p:spPr/>
        <p:txBody>
          <a:bodyPr/>
          <a:lstStyle/>
          <a:p>
            <a:pPr>
              <a:defRPr/>
            </a:pPr>
            <a:fld id="{E90C1E0A-682D-40DC-B1EA-26C007FDC330}" type="slidenum">
              <a:rPr lang="en-GB" smtClean="0"/>
              <a:pPr>
                <a:defRPr/>
              </a:pPr>
              <a:t>21</a:t>
            </a:fld>
            <a:endParaRPr lang="en-GB" dirty="0"/>
          </a:p>
        </p:txBody>
      </p:sp>
      <p:pic>
        <p:nvPicPr>
          <p:cNvPr id="10" name="Content Placeholder 9" descr="A group of people writing on a calendar&#10;&#10;Description automatically generated">
            <a:extLst>
              <a:ext uri="{FF2B5EF4-FFF2-40B4-BE49-F238E27FC236}">
                <a16:creationId xmlns:a16="http://schemas.microsoft.com/office/drawing/2014/main" id="{8DECB6DE-D61A-1224-D691-78F4D36B01C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7828" y="1772817"/>
            <a:ext cx="4896544" cy="2754306"/>
          </a:xfrm>
        </p:spPr>
      </p:pic>
      <p:sp>
        <p:nvSpPr>
          <p:cNvPr id="11" name="TextBox 10">
            <a:extLst>
              <a:ext uri="{FF2B5EF4-FFF2-40B4-BE49-F238E27FC236}">
                <a16:creationId xmlns:a16="http://schemas.microsoft.com/office/drawing/2014/main" id="{E0EE2B88-8941-7251-AFDB-C4508422D1D7}"/>
              </a:ext>
            </a:extLst>
          </p:cNvPr>
          <p:cNvSpPr txBox="1"/>
          <p:nvPr/>
        </p:nvSpPr>
        <p:spPr>
          <a:xfrm>
            <a:off x="6094412" y="1918863"/>
            <a:ext cx="5111752" cy="4308872"/>
          </a:xfrm>
          <a:prstGeom prst="rect">
            <a:avLst/>
          </a:prstGeom>
          <a:noFill/>
        </p:spPr>
        <p:txBody>
          <a:bodyPr wrap="square" lIns="0" tIns="0" rIns="0" bIns="0" rtlCol="0">
            <a:spAutoFit/>
          </a:bodyPr>
          <a:lstStyle/>
          <a:p>
            <a:pPr>
              <a:lnSpc>
                <a:spcPct val="100000"/>
              </a:lnSpc>
              <a:spcAft>
                <a:spcPts val="1200"/>
              </a:spcAft>
            </a:pPr>
            <a:r>
              <a:rPr lang="en-GB" sz="3000" b="1" dirty="0">
                <a:latin typeface="Lato" panose="020F0502020204030203" pitchFamily="34" charset="77"/>
              </a:rPr>
              <a:t>Workshop 2</a:t>
            </a:r>
          </a:p>
          <a:p>
            <a:pPr>
              <a:lnSpc>
                <a:spcPct val="100000"/>
              </a:lnSpc>
            </a:pPr>
            <a:r>
              <a:rPr lang="en-GB" sz="2400" dirty="0">
                <a:latin typeface="Lato" panose="020F0502020204030203" pitchFamily="34" charset="77"/>
              </a:rPr>
              <a:t>Building on Workshop 1, Workshop 2 focuses on examining curriculum approaches, curriculum pathways, and the initiatives necessary to implement the new digital curriculum.</a:t>
            </a:r>
            <a:br>
              <a:rPr lang="en-GB" sz="2400" dirty="0">
                <a:latin typeface="Lato" panose="020F0502020204030203" pitchFamily="34" charset="77"/>
              </a:rPr>
            </a:br>
            <a:br>
              <a:rPr lang="en-GB" sz="2400" dirty="0">
                <a:latin typeface="Lato" panose="020F0502020204030203" pitchFamily="34" charset="77"/>
              </a:rPr>
            </a:br>
            <a:r>
              <a:rPr lang="en-GB" sz="2400" dirty="0">
                <a:latin typeface="Lato" panose="020F0502020204030203" pitchFamily="34" charset="77"/>
              </a:rPr>
              <a:t>Available at</a:t>
            </a:r>
            <a:br>
              <a:rPr lang="en-GB" sz="2400" dirty="0">
                <a:latin typeface="Lato" panose="020F0502020204030203" pitchFamily="34" charset="77"/>
              </a:rPr>
            </a:br>
            <a:r>
              <a:rPr lang="en-GB" sz="2400" dirty="0">
                <a:latin typeface="Lato" panose="020F0502020204030203" pitchFamily="34" charset="77"/>
                <a:hlinkClick r:id="rId4"/>
              </a:rPr>
              <a:t>https://digitalcurriculum.au.dk/</a:t>
            </a:r>
            <a:br>
              <a:rPr lang="en-GB" sz="2400" dirty="0">
                <a:latin typeface="Lato" panose="020F0502020204030203" pitchFamily="34" charset="77"/>
                <a:hlinkClick r:id="rId4"/>
              </a:rPr>
            </a:br>
            <a:r>
              <a:rPr lang="en-GB" sz="2400" dirty="0">
                <a:latin typeface="Lato" panose="020F0502020204030203" pitchFamily="34" charset="77"/>
                <a:hlinkClick r:id="rId4"/>
              </a:rPr>
              <a:t>workshop-materials</a:t>
            </a:r>
            <a:endParaRPr lang="en-GB" sz="2400" dirty="0">
              <a:latin typeface="Lato" panose="020F0502020204030203" pitchFamily="34" charset="77"/>
            </a:endParaRPr>
          </a:p>
          <a:p>
            <a:pPr>
              <a:lnSpc>
                <a:spcPct val="100000"/>
              </a:lnSpc>
            </a:pPr>
            <a:endParaRPr lang="en-GB" sz="2400" dirty="0">
              <a:latin typeface="Lato" panose="020F0502020204030203" pitchFamily="34" charset="77"/>
            </a:endParaRPr>
          </a:p>
        </p:txBody>
      </p:sp>
    </p:spTree>
    <p:extLst>
      <p:ext uri="{BB962C8B-B14F-4D97-AF65-F5344CB8AC3E}">
        <p14:creationId xmlns:p14="http://schemas.microsoft.com/office/powerpoint/2010/main" val="2807857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2BE03-9A3D-A5E1-F186-72F1B62FFDD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9E3F785-1F9B-2420-C4B9-CE67FE36966B}"/>
              </a:ext>
            </a:extLst>
          </p:cNvPr>
          <p:cNvSpPr>
            <a:spLocks noGrp="1"/>
          </p:cNvSpPr>
          <p:nvPr>
            <p:ph type="title"/>
          </p:nvPr>
        </p:nvSpPr>
        <p:spPr/>
        <p:txBody>
          <a:bodyPr>
            <a:normAutofit/>
          </a:bodyPr>
          <a:lstStyle/>
          <a:p>
            <a:r>
              <a:rPr lang="en-GB" dirty="0"/>
              <a:t>How to prepare for the workshop</a:t>
            </a:r>
          </a:p>
        </p:txBody>
      </p:sp>
      <p:sp>
        <p:nvSpPr>
          <p:cNvPr id="5" name="Content Placeholder 4">
            <a:extLst>
              <a:ext uri="{FF2B5EF4-FFF2-40B4-BE49-F238E27FC236}">
                <a16:creationId xmlns:a16="http://schemas.microsoft.com/office/drawing/2014/main" id="{FA84CF01-9AAD-6B4B-9BB8-57FBD32BA0AE}"/>
              </a:ext>
            </a:extLst>
          </p:cNvPr>
          <p:cNvSpPr>
            <a:spLocks noGrp="1"/>
          </p:cNvSpPr>
          <p:nvPr>
            <p:ph idx="1"/>
          </p:nvPr>
        </p:nvSpPr>
        <p:spPr/>
        <p:txBody>
          <a:bodyPr>
            <a:normAutofit/>
          </a:bodyPr>
          <a:lstStyle/>
          <a:p>
            <a:pPr>
              <a:spcAft>
                <a:spcPts val="1200"/>
              </a:spcAft>
            </a:pPr>
            <a:r>
              <a:rPr lang="en-GB" sz="2400" b="1" dirty="0">
                <a:latin typeface="Lato"/>
                <a:ea typeface="Lato"/>
                <a:cs typeface="Lato"/>
              </a:rPr>
              <a:t>Invite participants to answer the following questions and share them in a format of your choice (e.g., on a Padlet board):</a:t>
            </a:r>
          </a:p>
          <a:p>
            <a:pPr marL="342900" indent="-342900">
              <a:spcAft>
                <a:spcPts val="600"/>
              </a:spcAft>
              <a:buFont typeface="Arial" panose="020B0604020202020204" pitchFamily="34" charset="0"/>
              <a:buChar char="•"/>
            </a:pPr>
            <a:r>
              <a:rPr lang="en-GB" sz="2400" b="1" dirty="0">
                <a:ea typeface="+mn-ea"/>
                <a:cs typeface="+mn-cs"/>
              </a:rPr>
              <a:t>Note 3-5 technologies or digital processes</a:t>
            </a:r>
            <a:r>
              <a:rPr lang="en-GB" sz="2400" dirty="0">
                <a:ea typeface="+mn-ea"/>
                <a:cs typeface="+mn-cs"/>
              </a:rPr>
              <a:t>,</a:t>
            </a:r>
            <a:r>
              <a:rPr lang="en-GB" sz="2400" dirty="0"/>
              <a:t> </a:t>
            </a:r>
            <a:r>
              <a:rPr lang="en-GB" sz="2400" b="1" dirty="0">
                <a:ea typeface="+mn-ea"/>
                <a:cs typeface="+mn-cs"/>
              </a:rPr>
              <a:t>relevant to your subject/research</a:t>
            </a:r>
            <a:r>
              <a:rPr lang="en-GB" sz="2400" dirty="0">
                <a:ea typeface="+mn-ea"/>
                <a:cs typeface="+mn-cs"/>
              </a:rPr>
              <a:t>, that should be a part of the taught curriculum.</a:t>
            </a:r>
            <a:endParaRPr lang="en-GB" sz="2400" dirty="0"/>
          </a:p>
          <a:p>
            <a:pPr marL="342900" indent="-342900">
              <a:spcAft>
                <a:spcPts val="600"/>
              </a:spcAft>
              <a:buFont typeface="Arial" panose="020B0604020202020204" pitchFamily="34" charset="0"/>
              <a:buChar char="•"/>
            </a:pPr>
            <a:r>
              <a:rPr lang="en-GB" sz="2400" b="1" dirty="0">
                <a:latin typeface="Lato"/>
                <a:ea typeface="Lato"/>
                <a:cs typeface="Lato"/>
              </a:rPr>
              <a:t>Note 3-5 technologies or digital competencies, </a:t>
            </a:r>
            <a:br>
              <a:rPr lang="en-GB" sz="2400" b="1" dirty="0">
                <a:latin typeface="Lato"/>
                <a:ea typeface="Lato"/>
                <a:cs typeface="Lato"/>
              </a:rPr>
            </a:br>
            <a:r>
              <a:rPr lang="en-GB" sz="2400" b="1" dirty="0">
                <a:latin typeface="Lato"/>
                <a:ea typeface="Lato"/>
                <a:cs typeface="Lato"/>
              </a:rPr>
              <a:t>that are sought-after</a:t>
            </a:r>
            <a:r>
              <a:rPr lang="en-GB" sz="2400" dirty="0">
                <a:latin typeface="Lato"/>
                <a:ea typeface="Lato"/>
                <a:cs typeface="Lato"/>
              </a:rPr>
              <a:t> in graduates from your programme.</a:t>
            </a:r>
          </a:p>
          <a:p>
            <a:pPr marL="342900" indent="-342900">
              <a:spcAft>
                <a:spcPts val="600"/>
              </a:spcAft>
              <a:buFont typeface="Arial" panose="020B0604020202020204" pitchFamily="34" charset="0"/>
              <a:buChar char="•"/>
            </a:pPr>
            <a:r>
              <a:rPr lang="en-GB" sz="2400" dirty="0">
                <a:ea typeface="+mn-ea"/>
                <a:cs typeface="+mn-cs"/>
              </a:rPr>
              <a:t>Can you identify </a:t>
            </a:r>
            <a:r>
              <a:rPr lang="en-GB" sz="2400" b="1" dirty="0">
                <a:ea typeface="+mn-ea"/>
                <a:cs typeface="+mn-cs"/>
              </a:rPr>
              <a:t>something entirely new that a graduate from your programme should be able to do</a:t>
            </a:r>
            <a:r>
              <a:rPr lang="en-GB" sz="2400" dirty="0">
                <a:ea typeface="+mn-ea"/>
                <a:cs typeface="+mn-cs"/>
              </a:rPr>
              <a:t>, or that will emerge in coming years as a sought-after digital competence?</a:t>
            </a:r>
            <a:endParaRPr lang="en-GB" sz="2400" dirty="0">
              <a:ea typeface="Lato" panose="020F0502020204030203" pitchFamily="34" charset="77"/>
              <a:cs typeface="Lato" panose="020F0502020204030203" pitchFamily="34" charset="77"/>
            </a:endParaRPr>
          </a:p>
        </p:txBody>
      </p:sp>
      <p:sp>
        <p:nvSpPr>
          <p:cNvPr id="7" name="Slide Number Placeholder 6">
            <a:extLst>
              <a:ext uri="{FF2B5EF4-FFF2-40B4-BE49-F238E27FC236}">
                <a16:creationId xmlns:a16="http://schemas.microsoft.com/office/drawing/2014/main" id="{F65753BD-2A40-158C-8DB8-CEE2CCB33409}"/>
              </a:ext>
            </a:extLst>
          </p:cNvPr>
          <p:cNvSpPr>
            <a:spLocks noGrp="1"/>
          </p:cNvSpPr>
          <p:nvPr>
            <p:ph type="sldNum" sz="quarter" idx="12"/>
          </p:nvPr>
        </p:nvSpPr>
        <p:spPr/>
        <p:txBody>
          <a:bodyPr/>
          <a:lstStyle/>
          <a:p>
            <a:pPr>
              <a:defRPr/>
            </a:pPr>
            <a:fld id="{E90C1E0A-682D-40DC-B1EA-26C007FDC330}" type="slidenum">
              <a:rPr lang="en-GB" smtClean="0"/>
              <a:pPr>
                <a:defRPr/>
              </a:pPr>
              <a:t>3</a:t>
            </a:fld>
            <a:endParaRPr lang="en-GB" dirty="0"/>
          </a:p>
        </p:txBody>
      </p:sp>
      <p:sp>
        <p:nvSpPr>
          <p:cNvPr id="2" name="Rounded Rectangle 1">
            <a:extLst>
              <a:ext uri="{FF2B5EF4-FFF2-40B4-BE49-F238E27FC236}">
                <a16:creationId xmlns:a16="http://schemas.microsoft.com/office/drawing/2014/main" id="{504CD801-E88C-EFA0-7DCF-F414BDA50FF6}"/>
              </a:ext>
            </a:extLst>
          </p:cNvPr>
          <p:cNvSpPr/>
          <p:nvPr/>
        </p:nvSpPr>
        <p:spPr bwMode="auto">
          <a:xfrm>
            <a:off x="10414892" y="885875"/>
            <a:ext cx="2088232" cy="487313"/>
          </a:xfrm>
          <a:prstGeom prst="roundRect">
            <a:avLst/>
          </a:prstGeom>
          <a:solidFill>
            <a:srgbClr val="625A9A"/>
          </a:solidFill>
          <a:ln w="1778" cap="flat" cmpd="sng" algn="ctr">
            <a:noFill/>
            <a:prstDash val="solid"/>
            <a:round/>
            <a:headEnd type="none" w="med" len="med"/>
            <a:tailEnd type="none" w="med" len="med"/>
          </a:ln>
          <a:effectLst/>
        </p:spPr>
        <p:txBody>
          <a:bodyPr vert="horz" wrap="square" lIns="144000" tIns="45720" rIns="91440" bIns="45720" numCol="1" rtlCol="0" anchor="ctr" anchorCtr="0" compatLnSpc="1">
            <a:prstTxWarp prst="textNoShape">
              <a:avLst/>
            </a:prstTxWarp>
            <a:noAutofit/>
          </a:bodyPr>
          <a:lstStyle/>
          <a:p>
            <a:pPr marL="0" marR="0" indent="0" defTabSz="914400" rtl="0" eaLnBrk="1" fontAlgn="base" latinLnBrk="0" hangingPunct="1">
              <a:lnSpc>
                <a:spcPct val="95000"/>
              </a:lnSpc>
              <a:spcBef>
                <a:spcPct val="0"/>
              </a:spcBef>
              <a:spcAft>
                <a:spcPct val="0"/>
              </a:spcAft>
              <a:buClrTx/>
              <a:buSzTx/>
              <a:buFont typeface="AU Passata" pitchFamily="34" charset="0"/>
              <a:buNone/>
              <a:tabLst/>
            </a:pPr>
            <a:r>
              <a:rPr kumimoji="0" lang="en-DK" sz="2000" b="0" i="0" u="none" strike="noStrike" cap="none" normalizeH="0" baseline="0" dirty="0">
                <a:ln>
                  <a:noFill/>
                </a:ln>
                <a:effectLst/>
                <a:latin typeface="Lato" panose="020F0502020204030203" pitchFamily="34" charset="77"/>
              </a:rPr>
              <a:t>OPTIONAL</a:t>
            </a:r>
          </a:p>
        </p:txBody>
      </p:sp>
    </p:spTree>
    <p:custDataLst>
      <p:tags r:id="rId1"/>
    </p:custDataLst>
    <p:extLst>
      <p:ext uri="{BB962C8B-B14F-4D97-AF65-F5344CB8AC3E}">
        <p14:creationId xmlns:p14="http://schemas.microsoft.com/office/powerpoint/2010/main" val="2079913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2BE03-9A3D-A5E1-F186-72F1B62FFDD2}"/>
            </a:ext>
          </a:extLst>
        </p:cNvPr>
        <p:cNvGrpSpPr/>
        <p:nvPr/>
      </p:nvGrpSpPr>
      <p:grpSpPr>
        <a:xfrm>
          <a:off x="0" y="0"/>
          <a:ext cx="0" cy="0"/>
          <a:chOff x="0" y="0"/>
          <a:chExt cx="0" cy="0"/>
        </a:xfrm>
      </p:grpSpPr>
      <p:sp>
        <p:nvSpPr>
          <p:cNvPr id="3" name="Rounded Rectangle 2">
            <a:extLst>
              <a:ext uri="{FF2B5EF4-FFF2-40B4-BE49-F238E27FC236}">
                <a16:creationId xmlns:a16="http://schemas.microsoft.com/office/drawing/2014/main" id="{8071D6E3-5D75-F40A-4655-5E7B3AA788B9}"/>
              </a:ext>
            </a:extLst>
          </p:cNvPr>
          <p:cNvSpPr/>
          <p:nvPr/>
        </p:nvSpPr>
        <p:spPr bwMode="auto">
          <a:xfrm>
            <a:off x="10414892" y="885875"/>
            <a:ext cx="2088232" cy="487313"/>
          </a:xfrm>
          <a:prstGeom prst="roundRect">
            <a:avLst/>
          </a:prstGeom>
          <a:solidFill>
            <a:srgbClr val="625A9A"/>
          </a:solidFill>
          <a:ln w="1778" cap="flat" cmpd="sng" algn="ctr">
            <a:noFill/>
            <a:prstDash val="solid"/>
            <a:round/>
            <a:headEnd type="none" w="med" len="med"/>
            <a:tailEnd type="none" w="med" len="med"/>
          </a:ln>
          <a:effectLst/>
        </p:spPr>
        <p:txBody>
          <a:bodyPr vert="horz" wrap="square" lIns="144000" tIns="45720" rIns="91440" bIns="45720" numCol="1" rtlCol="0" anchor="ctr" anchorCtr="0" compatLnSpc="1">
            <a:prstTxWarp prst="textNoShape">
              <a:avLst/>
            </a:prstTxWarp>
            <a:noAutofit/>
          </a:bodyPr>
          <a:lstStyle/>
          <a:p>
            <a:pPr marL="0" marR="0" indent="0" defTabSz="914400" rtl="0" eaLnBrk="1" fontAlgn="base" latinLnBrk="0" hangingPunct="1">
              <a:lnSpc>
                <a:spcPct val="95000"/>
              </a:lnSpc>
              <a:spcBef>
                <a:spcPct val="0"/>
              </a:spcBef>
              <a:spcAft>
                <a:spcPct val="0"/>
              </a:spcAft>
              <a:buClrTx/>
              <a:buSzTx/>
              <a:buFont typeface="AU Passata" pitchFamily="34" charset="0"/>
              <a:buNone/>
              <a:tabLst/>
            </a:pPr>
            <a:r>
              <a:rPr kumimoji="0" lang="en-DK" sz="2000" b="0" i="0" u="none" strike="noStrike" cap="none" normalizeH="0" baseline="0" dirty="0">
                <a:ln>
                  <a:noFill/>
                </a:ln>
                <a:effectLst/>
                <a:latin typeface="Lato" panose="020F0502020204030203" pitchFamily="34" charset="77"/>
              </a:rPr>
              <a:t>OPTIONAL</a:t>
            </a:r>
          </a:p>
        </p:txBody>
      </p:sp>
      <p:sp>
        <p:nvSpPr>
          <p:cNvPr id="4" name="Title 3">
            <a:extLst>
              <a:ext uri="{FF2B5EF4-FFF2-40B4-BE49-F238E27FC236}">
                <a16:creationId xmlns:a16="http://schemas.microsoft.com/office/drawing/2014/main" id="{99E3F785-1F9B-2420-C4B9-CE67FE36966B}"/>
              </a:ext>
            </a:extLst>
          </p:cNvPr>
          <p:cNvSpPr>
            <a:spLocks noGrp="1"/>
          </p:cNvSpPr>
          <p:nvPr>
            <p:ph type="title"/>
          </p:nvPr>
        </p:nvSpPr>
        <p:spPr/>
        <p:txBody>
          <a:bodyPr>
            <a:normAutofit/>
          </a:bodyPr>
          <a:lstStyle/>
          <a:p>
            <a:r>
              <a:rPr lang="en-GB">
                <a:latin typeface="Lato"/>
                <a:ea typeface="Lato"/>
                <a:cs typeface="Lato"/>
              </a:rPr>
              <a:t>FACILITATOR PREPARATION</a:t>
            </a:r>
            <a:endParaRPr lang="en-US"/>
          </a:p>
        </p:txBody>
      </p:sp>
      <p:sp>
        <p:nvSpPr>
          <p:cNvPr id="5" name="Content Placeholder 4">
            <a:extLst>
              <a:ext uri="{FF2B5EF4-FFF2-40B4-BE49-F238E27FC236}">
                <a16:creationId xmlns:a16="http://schemas.microsoft.com/office/drawing/2014/main" id="{FA84CF01-9AAD-6B4B-9BB8-57FBD32BA0AE}"/>
              </a:ext>
            </a:extLst>
          </p:cNvPr>
          <p:cNvSpPr>
            <a:spLocks noGrp="1"/>
          </p:cNvSpPr>
          <p:nvPr>
            <p:ph idx="1"/>
          </p:nvPr>
        </p:nvSpPr>
        <p:spPr/>
        <p:txBody>
          <a:bodyPr>
            <a:normAutofit/>
          </a:bodyPr>
          <a:lstStyle/>
          <a:p>
            <a:pPr>
              <a:spcAft>
                <a:spcPts val="1200"/>
              </a:spcAft>
            </a:pPr>
            <a:r>
              <a:rPr lang="en-GB" sz="2400" b="1" dirty="0">
                <a:latin typeface="Lato"/>
                <a:ea typeface="Lato"/>
                <a:cs typeface="Lato"/>
              </a:rPr>
              <a:t>To prepare for the workshop, consider analysing or mapping the current curriculum or competency profile.  </a:t>
            </a:r>
          </a:p>
          <a:p>
            <a:pPr>
              <a:spcAft>
                <a:spcPts val="1200"/>
              </a:spcAft>
            </a:pPr>
            <a:r>
              <a:rPr lang="en-GB" sz="2400" dirty="0">
                <a:latin typeface="Lato"/>
                <a:ea typeface="Lato"/>
                <a:cs typeface="Lato"/>
              </a:rPr>
              <a:t>A good place to share your findings is after the slide "What do we mean by competencies". An overview of the collection of courses that constitute the degree programme can be helpful, both for reminding participants what courses are interlinked and as a frame of reference for discussions concerning where certain competencies are taught. For example, an analysis of the course descriptions could surface which courses currently explicitly mention digital methods (and what words are used) and which courses employ digital methods without mentioning them.</a:t>
            </a:r>
            <a:endParaRPr lang="en-GB" sz="2400" dirty="0">
              <a:ea typeface="Lato"/>
              <a:cs typeface="Lato"/>
            </a:endParaRPr>
          </a:p>
        </p:txBody>
      </p:sp>
      <p:sp>
        <p:nvSpPr>
          <p:cNvPr id="7" name="Slide Number Placeholder 6">
            <a:extLst>
              <a:ext uri="{FF2B5EF4-FFF2-40B4-BE49-F238E27FC236}">
                <a16:creationId xmlns:a16="http://schemas.microsoft.com/office/drawing/2014/main" id="{F65753BD-2A40-158C-8DB8-CEE2CCB33409}"/>
              </a:ext>
            </a:extLst>
          </p:cNvPr>
          <p:cNvSpPr>
            <a:spLocks noGrp="1"/>
          </p:cNvSpPr>
          <p:nvPr>
            <p:ph type="sldNum" sz="quarter" idx="12"/>
          </p:nvPr>
        </p:nvSpPr>
        <p:spPr/>
        <p:txBody>
          <a:bodyPr/>
          <a:lstStyle/>
          <a:p>
            <a:pPr>
              <a:defRPr/>
            </a:pPr>
            <a:fld id="{E90C1E0A-682D-40DC-B1EA-26C007FDC330}" type="slidenum">
              <a:rPr lang="en-GB" smtClean="0"/>
              <a:pPr>
                <a:defRPr/>
              </a:pPr>
              <a:t>4</a:t>
            </a:fld>
            <a:endParaRPr lang="en-GB" dirty="0"/>
          </a:p>
        </p:txBody>
      </p:sp>
    </p:spTree>
    <p:custDataLst>
      <p:tags r:id="rId1"/>
    </p:custDataLst>
    <p:extLst>
      <p:ext uri="{BB962C8B-B14F-4D97-AF65-F5344CB8AC3E}">
        <p14:creationId xmlns:p14="http://schemas.microsoft.com/office/powerpoint/2010/main" val="933344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0F1307-E0E7-49D7-C81C-7729E4A8584D}"/>
              </a:ext>
            </a:extLst>
          </p:cNvPr>
          <p:cNvSpPr>
            <a:spLocks noGrp="1"/>
          </p:cNvSpPr>
          <p:nvPr>
            <p:ph type="sldNum" sz="quarter" idx="12"/>
          </p:nvPr>
        </p:nvSpPr>
        <p:spPr/>
        <p:txBody>
          <a:bodyPr/>
          <a:lstStyle/>
          <a:p>
            <a:pPr>
              <a:defRPr/>
            </a:pPr>
            <a:fld id="{E90C1E0A-682D-40DC-B1EA-26C007FDC330}" type="slidenum">
              <a:rPr lang="en-GB" smtClean="0"/>
              <a:pPr>
                <a:defRPr/>
              </a:pPr>
              <a:t>5</a:t>
            </a:fld>
            <a:endParaRPr lang="en-GB" dirty="0"/>
          </a:p>
        </p:txBody>
      </p:sp>
      <p:pic>
        <p:nvPicPr>
          <p:cNvPr id="7" name="Picture 6" descr="A computer screen with several notes&#10;&#10;Description automatically generated with medium confidence">
            <a:extLst>
              <a:ext uri="{FF2B5EF4-FFF2-40B4-BE49-F238E27FC236}">
                <a16:creationId xmlns:a16="http://schemas.microsoft.com/office/drawing/2014/main" id="{5C664EE6-AFFA-8201-AC99-754F01A4C6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3541"/>
            <a:ext cx="12188825" cy="6790917"/>
          </a:xfrm>
          <a:prstGeom prst="rect">
            <a:avLst/>
          </a:prstGeom>
        </p:spPr>
      </p:pic>
    </p:spTree>
    <p:extLst>
      <p:ext uri="{BB962C8B-B14F-4D97-AF65-F5344CB8AC3E}">
        <p14:creationId xmlns:p14="http://schemas.microsoft.com/office/powerpoint/2010/main" val="2863098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462327-2AB4-867A-13A3-1E4536D09235}"/>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8D5AF168-7F2F-B588-8FB9-9BA1C8D50E3E}"/>
              </a:ext>
            </a:extLst>
          </p:cNvPr>
          <p:cNvSpPr/>
          <p:nvPr/>
        </p:nvSpPr>
        <p:spPr bwMode="auto">
          <a:xfrm>
            <a:off x="-1" y="1958975"/>
            <a:ext cx="11116967" cy="3414241"/>
          </a:xfrm>
          <a:prstGeom prst="rect">
            <a:avLst/>
          </a:prstGeom>
          <a:solidFill>
            <a:srgbClr val="EDEBF4"/>
          </a:solidFill>
          <a:ln w="1778" cap="flat" cmpd="sng" algn="ctr">
            <a:noFill/>
            <a:prstDash val="solid"/>
            <a:round/>
            <a:headEnd type="none" w="med" len="med"/>
            <a:tailEnd type="none" w="med" len="med"/>
          </a:ln>
          <a:effectLst/>
        </p:spPr>
        <p:txBody>
          <a:bodyPr vert="horz" wrap="square" lIns="288000" tIns="180000" rIns="180000" bIns="180000" numCol="1" rtlCol="0" anchor="ctr" anchorCtr="0" compatLnSpc="1">
            <a:prstTxWarp prst="textNoShape">
              <a:avLst/>
            </a:prstTxWarp>
            <a:noAutofit/>
          </a:bodyPr>
          <a:lstStyle/>
          <a:p>
            <a:pPr marL="1152000" lvl="1" indent="-457200">
              <a:lnSpc>
                <a:spcPct val="100000"/>
              </a:lnSpc>
              <a:spcAft>
                <a:spcPts val="2400"/>
              </a:spcAft>
              <a:buFont typeface="+mj-lt"/>
              <a:buAutoNum type="arabicPeriod"/>
            </a:pPr>
            <a:r>
              <a:rPr lang="en-GB" sz="2400" b="1" dirty="0">
                <a:latin typeface="Lato" panose="020F0502020204030203" pitchFamily="34" charset="77"/>
              </a:rPr>
              <a:t>Brainstorm and identify relevant subject-specific digital </a:t>
            </a:r>
            <a:br>
              <a:rPr lang="en-GB" sz="2400" b="1" dirty="0">
                <a:latin typeface="Lato" panose="020F0502020204030203" pitchFamily="34" charset="77"/>
              </a:rPr>
            </a:br>
            <a:r>
              <a:rPr lang="en-GB" sz="2400" b="1" dirty="0">
                <a:latin typeface="Lato" panose="020F0502020204030203" pitchFamily="34" charset="77"/>
              </a:rPr>
              <a:t>competencies </a:t>
            </a:r>
            <a:r>
              <a:rPr lang="en-GB" sz="2400" dirty="0">
                <a:latin typeface="Lato" panose="020F0502020204030203" pitchFamily="34" charset="77"/>
              </a:rPr>
              <a:t>for future graduates from your degree program.</a:t>
            </a:r>
          </a:p>
          <a:p>
            <a:pPr marL="1152000" lvl="1" indent="-457200">
              <a:lnSpc>
                <a:spcPct val="100000"/>
              </a:lnSpc>
              <a:spcAft>
                <a:spcPts val="2400"/>
              </a:spcAft>
              <a:buFont typeface="+mj-lt"/>
              <a:buAutoNum type="arabicPeriod"/>
            </a:pPr>
            <a:r>
              <a:rPr lang="en-GB" sz="2400" b="1" dirty="0">
                <a:latin typeface="Lato" panose="020F0502020204030203" pitchFamily="34" charset="77"/>
              </a:rPr>
              <a:t>Categorise competencies </a:t>
            </a:r>
            <a:r>
              <a:rPr lang="en-GB" sz="2400" dirty="0">
                <a:latin typeface="Lato" panose="020F0502020204030203" pitchFamily="34" charset="77"/>
              </a:rPr>
              <a:t>in meaningful clusters.</a:t>
            </a:r>
            <a:endParaRPr lang="en-GB" sz="2400" b="1" dirty="0">
              <a:latin typeface="Lato" panose="020F0502020204030203" pitchFamily="34" charset="77"/>
            </a:endParaRPr>
          </a:p>
          <a:p>
            <a:pPr marL="1152000" lvl="1" indent="-457200">
              <a:lnSpc>
                <a:spcPct val="100000"/>
              </a:lnSpc>
              <a:spcAft>
                <a:spcPts val="2400"/>
              </a:spcAft>
              <a:buFont typeface="+mj-lt"/>
              <a:buAutoNum type="arabicPeriod"/>
            </a:pPr>
            <a:r>
              <a:rPr lang="en-GB" sz="2400" b="1" dirty="0">
                <a:latin typeface="Lato" panose="020F0502020204030203" pitchFamily="34" charset="77"/>
              </a:rPr>
              <a:t>Formulate suggestions for a shared subject-specific digital </a:t>
            </a:r>
            <a:br>
              <a:rPr lang="en-GB" sz="2400" b="1" dirty="0">
                <a:latin typeface="Lato" panose="020F0502020204030203" pitchFamily="34" charset="77"/>
              </a:rPr>
            </a:br>
            <a:r>
              <a:rPr lang="en-GB" sz="2400" b="1" dirty="0">
                <a:latin typeface="Lato" panose="020F0502020204030203" pitchFamily="34" charset="77"/>
              </a:rPr>
              <a:t>competency profile </a:t>
            </a:r>
            <a:r>
              <a:rPr lang="en-GB" sz="2400" dirty="0">
                <a:latin typeface="Lato" panose="020F0502020204030203" pitchFamily="34" charset="77"/>
              </a:rPr>
              <a:t>for the degree program.</a:t>
            </a:r>
          </a:p>
        </p:txBody>
      </p:sp>
      <p:sp>
        <p:nvSpPr>
          <p:cNvPr id="4" name="Title 3">
            <a:extLst>
              <a:ext uri="{FF2B5EF4-FFF2-40B4-BE49-F238E27FC236}">
                <a16:creationId xmlns:a16="http://schemas.microsoft.com/office/drawing/2014/main" id="{B58E97A1-C414-E86F-45C4-384B41D62963}"/>
              </a:ext>
            </a:extLst>
          </p:cNvPr>
          <p:cNvSpPr>
            <a:spLocks noGrp="1"/>
          </p:cNvSpPr>
          <p:nvPr>
            <p:ph type="title"/>
          </p:nvPr>
        </p:nvSpPr>
        <p:spPr>
          <a:xfrm>
            <a:off x="985838" y="315913"/>
            <a:ext cx="10220326" cy="1057275"/>
          </a:xfrm>
        </p:spPr>
        <p:txBody>
          <a:bodyPr anchor="b"/>
          <a:lstStyle/>
          <a:p>
            <a:r>
              <a:rPr lang="en-GB" dirty="0"/>
              <a:t>Aim of the workshop</a:t>
            </a:r>
          </a:p>
        </p:txBody>
      </p:sp>
      <p:sp>
        <p:nvSpPr>
          <p:cNvPr id="6" name="Pentagon 5">
            <a:extLst>
              <a:ext uri="{FF2B5EF4-FFF2-40B4-BE49-F238E27FC236}">
                <a16:creationId xmlns:a16="http://schemas.microsoft.com/office/drawing/2014/main" id="{0BD0A05E-31BE-AEB1-E34C-8C7B75AF87D6}"/>
              </a:ext>
            </a:extLst>
          </p:cNvPr>
          <p:cNvSpPr/>
          <p:nvPr/>
        </p:nvSpPr>
        <p:spPr bwMode="auto">
          <a:xfrm rot="5400000">
            <a:off x="9499858" y="3576085"/>
            <a:ext cx="3558257" cy="324038"/>
          </a:xfrm>
          <a:prstGeom prst="homePlate">
            <a:avLst/>
          </a:prstGeom>
          <a:solidFill>
            <a:srgbClr val="C1BDD7"/>
          </a:solidFill>
          <a:ln w="1778"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95000"/>
              </a:lnSpc>
              <a:spcBef>
                <a:spcPct val="0"/>
              </a:spcBef>
              <a:spcAft>
                <a:spcPct val="0"/>
              </a:spcAft>
              <a:buClrTx/>
              <a:buSzTx/>
              <a:buFont typeface="AU Passata" pitchFamily="34" charset="0"/>
              <a:buNone/>
              <a:tabLst/>
            </a:pPr>
            <a:r>
              <a:rPr lang="da-DK" sz="1600" dirty="0">
                <a:solidFill>
                  <a:schemeClr val="bg1"/>
                </a:solidFill>
                <a:latin typeface="Lato" panose="020F0502020204030203" pitchFamily="34" charset="77"/>
              </a:rPr>
              <a:t>PROGRESSION</a:t>
            </a:r>
            <a:endParaRPr kumimoji="0" lang="en-DK" sz="1600" b="0" i="0" u="none" strike="noStrike" cap="none" normalizeH="0" baseline="0" dirty="0" err="1">
              <a:ln>
                <a:noFill/>
              </a:ln>
              <a:solidFill>
                <a:schemeClr val="bg1"/>
              </a:solidFill>
              <a:effectLst/>
              <a:latin typeface="AU Passata" pitchFamily="34" charset="0"/>
            </a:endParaRPr>
          </a:p>
        </p:txBody>
      </p:sp>
      <p:sp>
        <p:nvSpPr>
          <p:cNvPr id="11" name="Slide Number Placeholder 10">
            <a:extLst>
              <a:ext uri="{FF2B5EF4-FFF2-40B4-BE49-F238E27FC236}">
                <a16:creationId xmlns:a16="http://schemas.microsoft.com/office/drawing/2014/main" id="{8751E57A-5C10-D656-81FF-4E3A9899C914}"/>
              </a:ext>
            </a:extLst>
          </p:cNvPr>
          <p:cNvSpPr>
            <a:spLocks noGrp="1"/>
          </p:cNvSpPr>
          <p:nvPr>
            <p:ph type="sldNum" sz="quarter" idx="12"/>
          </p:nvPr>
        </p:nvSpPr>
        <p:spPr/>
        <p:txBody>
          <a:bodyPr/>
          <a:lstStyle/>
          <a:p>
            <a:pPr>
              <a:defRPr/>
            </a:pPr>
            <a:fld id="{E90C1E0A-682D-40DC-B1EA-26C007FDC330}" type="slidenum">
              <a:rPr lang="en-GB" smtClean="0"/>
              <a:pPr>
                <a:defRPr/>
              </a:pPr>
              <a:t>6</a:t>
            </a:fld>
            <a:endParaRPr lang="en-GB" dirty="0"/>
          </a:p>
        </p:txBody>
      </p:sp>
    </p:spTree>
    <p:custDataLst>
      <p:tags r:id="rId1"/>
    </p:custDataLst>
    <p:extLst>
      <p:ext uri="{BB962C8B-B14F-4D97-AF65-F5344CB8AC3E}">
        <p14:creationId xmlns:p14="http://schemas.microsoft.com/office/powerpoint/2010/main" val="4126550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ladsholder til indhold 5">
            <a:extLst>
              <a:ext uri="{FF2B5EF4-FFF2-40B4-BE49-F238E27FC236}">
                <a16:creationId xmlns:a16="http://schemas.microsoft.com/office/drawing/2014/main" id="{96D118B6-AF3E-7736-0261-429C3E99E29A}"/>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b="-1149"/>
          <a:stretch/>
        </p:blipFill>
        <p:spPr>
          <a:xfrm>
            <a:off x="1" y="0"/>
            <a:ext cx="12188824" cy="6858000"/>
          </a:xfrm>
          <a:prstGeom prst="rect">
            <a:avLst/>
          </a:prstGeom>
        </p:spPr>
      </p:pic>
      <p:sp>
        <p:nvSpPr>
          <p:cNvPr id="2" name="Slide Number Placeholder 1">
            <a:extLst>
              <a:ext uri="{FF2B5EF4-FFF2-40B4-BE49-F238E27FC236}">
                <a16:creationId xmlns:a16="http://schemas.microsoft.com/office/drawing/2014/main" id="{35628054-15FF-D3BA-46D4-10BF3EFDC172}"/>
              </a:ext>
            </a:extLst>
          </p:cNvPr>
          <p:cNvSpPr>
            <a:spLocks noGrp="1"/>
          </p:cNvSpPr>
          <p:nvPr>
            <p:ph type="sldNum" sz="quarter" idx="12"/>
          </p:nvPr>
        </p:nvSpPr>
        <p:spPr/>
        <p:txBody>
          <a:bodyPr/>
          <a:lstStyle/>
          <a:p>
            <a:pPr>
              <a:defRPr/>
            </a:pPr>
            <a:fld id="{E90C1E0A-682D-40DC-B1EA-26C007FDC330}" type="slidenum">
              <a:rPr lang="en-GB" smtClean="0"/>
              <a:pPr>
                <a:defRPr/>
              </a:pPr>
              <a:t>7</a:t>
            </a:fld>
            <a:endParaRPr lang="en-GB" dirty="0"/>
          </a:p>
        </p:txBody>
      </p:sp>
    </p:spTree>
    <p:extLst>
      <p:ext uri="{BB962C8B-B14F-4D97-AF65-F5344CB8AC3E}">
        <p14:creationId xmlns:p14="http://schemas.microsoft.com/office/powerpoint/2010/main" val="4005613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2A9100-A54B-C17D-E01D-DB0F5458A34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3DACF7C-4E86-6600-83D9-34DDEC98B237}"/>
              </a:ext>
            </a:extLst>
          </p:cNvPr>
          <p:cNvSpPr>
            <a:spLocks noGrp="1"/>
          </p:cNvSpPr>
          <p:nvPr>
            <p:ph type="title"/>
          </p:nvPr>
        </p:nvSpPr>
        <p:spPr>
          <a:xfrm>
            <a:off x="985838" y="315913"/>
            <a:ext cx="10220326" cy="1057275"/>
          </a:xfrm>
        </p:spPr>
        <p:txBody>
          <a:bodyPr>
            <a:noAutofit/>
          </a:bodyPr>
          <a:lstStyle/>
          <a:p>
            <a:pPr>
              <a:lnSpc>
                <a:spcPts val="4120"/>
              </a:lnSpc>
              <a:spcBef>
                <a:spcPts val="0"/>
              </a:spcBef>
              <a:spcAft>
                <a:spcPts val="0"/>
              </a:spcAft>
            </a:pPr>
            <a:br>
              <a:rPr lang="en-GB" sz="2400" dirty="0"/>
            </a:br>
            <a:r>
              <a:rPr lang="en-GB" dirty="0">
                <a:solidFill>
                  <a:srgbClr val="000000"/>
                </a:solidFill>
              </a:rPr>
              <a:t>Sharing past experiences</a:t>
            </a:r>
          </a:p>
        </p:txBody>
      </p:sp>
      <p:sp>
        <p:nvSpPr>
          <p:cNvPr id="5" name="Content Placeholder 4">
            <a:extLst>
              <a:ext uri="{FF2B5EF4-FFF2-40B4-BE49-F238E27FC236}">
                <a16:creationId xmlns:a16="http://schemas.microsoft.com/office/drawing/2014/main" id="{192BD84D-17DA-2C3E-4FD4-45179A21E6D4}"/>
              </a:ext>
            </a:extLst>
          </p:cNvPr>
          <p:cNvSpPr>
            <a:spLocks noGrp="1"/>
          </p:cNvSpPr>
          <p:nvPr>
            <p:ph idx="1"/>
          </p:nvPr>
        </p:nvSpPr>
        <p:spPr>
          <a:xfrm>
            <a:off x="985838" y="1958975"/>
            <a:ext cx="10220325" cy="3935412"/>
          </a:xfrm>
        </p:spPr>
        <p:txBody>
          <a:bodyPr>
            <a:normAutofit/>
          </a:bodyPr>
          <a:lstStyle/>
          <a:p>
            <a:r>
              <a:rPr lang="en-US" sz="2200" dirty="0"/>
              <a:t>To surface existing experiences and understandings of digital competencies, </a:t>
            </a:r>
            <a:br>
              <a:rPr lang="en-US" sz="2200" dirty="0"/>
            </a:br>
            <a:r>
              <a:rPr lang="en-US" sz="2200" b="1" dirty="0"/>
              <a:t>take 2-3 minutes each to answer the following question</a:t>
            </a:r>
            <a:r>
              <a:rPr lang="en-US" sz="2200" dirty="0"/>
              <a:t>:</a:t>
            </a:r>
          </a:p>
          <a:p>
            <a:endParaRPr lang="en-GB" sz="2200" dirty="0"/>
          </a:p>
          <a:p>
            <a:r>
              <a:rPr lang="en-GB" sz="2200" b="1" dirty="0"/>
              <a:t>What digital competencies have you focused on in your teaching?</a:t>
            </a:r>
          </a:p>
          <a:p>
            <a:pPr marL="431800" lvl="1" indent="-251460"/>
            <a:r>
              <a:rPr lang="en-GB" sz="2200" dirty="0">
                <a:latin typeface="Lato"/>
                <a:ea typeface="Lato"/>
                <a:cs typeface="Lato"/>
              </a:rPr>
              <a:t>Share a subject-specific example of a digital topic or method that you have taught students.</a:t>
            </a:r>
            <a:endParaRPr lang="en-GB" sz="2200" dirty="0">
              <a:ea typeface="Lato"/>
              <a:cs typeface="Lato"/>
            </a:endParaRPr>
          </a:p>
          <a:p>
            <a:pPr marL="431800" lvl="1" indent="-251460"/>
            <a:r>
              <a:rPr lang="en-GB" sz="2200" dirty="0"/>
              <a:t>Subject-specific competencies = topics (knowledge), methods (skills), and competencies needed to work and conduct research in your field.</a:t>
            </a:r>
            <a:endParaRPr lang="en-GB" sz="2200" dirty="0">
              <a:ea typeface="Lato" panose="020F0502020204030203" pitchFamily="34" charset="77"/>
              <a:cs typeface="Lato" panose="020F0502020204030203" pitchFamily="34" charset="77"/>
            </a:endParaRPr>
          </a:p>
        </p:txBody>
      </p:sp>
      <p:sp>
        <p:nvSpPr>
          <p:cNvPr id="7" name="Slide Number Placeholder 6">
            <a:extLst>
              <a:ext uri="{FF2B5EF4-FFF2-40B4-BE49-F238E27FC236}">
                <a16:creationId xmlns:a16="http://schemas.microsoft.com/office/drawing/2014/main" id="{D53FDAED-DBE0-9FAB-1CB3-0A8CB6851E42}"/>
              </a:ext>
            </a:extLst>
          </p:cNvPr>
          <p:cNvSpPr>
            <a:spLocks noGrp="1"/>
          </p:cNvSpPr>
          <p:nvPr>
            <p:ph type="sldNum" sz="quarter" idx="12"/>
          </p:nvPr>
        </p:nvSpPr>
        <p:spPr/>
        <p:txBody>
          <a:bodyPr/>
          <a:lstStyle/>
          <a:p>
            <a:pPr>
              <a:defRPr/>
            </a:pPr>
            <a:fld id="{E90C1E0A-682D-40DC-B1EA-26C007FDC330}" type="slidenum">
              <a:rPr lang="en-GB" smtClean="0"/>
              <a:pPr>
                <a:defRPr/>
              </a:pPr>
              <a:t>8</a:t>
            </a:fld>
            <a:endParaRPr lang="en-GB" dirty="0"/>
          </a:p>
        </p:txBody>
      </p:sp>
      <p:sp>
        <p:nvSpPr>
          <p:cNvPr id="11" name="Rounded Rectangle 10">
            <a:extLst>
              <a:ext uri="{FF2B5EF4-FFF2-40B4-BE49-F238E27FC236}">
                <a16:creationId xmlns:a16="http://schemas.microsoft.com/office/drawing/2014/main" id="{F36CE6E6-D853-E985-0BA2-7122A8F30554}"/>
              </a:ext>
            </a:extLst>
          </p:cNvPr>
          <p:cNvSpPr/>
          <p:nvPr/>
        </p:nvSpPr>
        <p:spPr bwMode="auto">
          <a:xfrm>
            <a:off x="9478788" y="885875"/>
            <a:ext cx="3024336" cy="487313"/>
          </a:xfrm>
          <a:prstGeom prst="roundRect">
            <a:avLst/>
          </a:prstGeom>
          <a:solidFill>
            <a:srgbClr val="C1BDD7"/>
          </a:solidFill>
          <a:ln w="1778" cap="flat" cmpd="sng" algn="ctr">
            <a:noFill/>
            <a:prstDash val="solid"/>
            <a:round/>
            <a:headEnd type="none" w="med" len="med"/>
            <a:tailEnd type="none" w="med" len="med"/>
          </a:ln>
          <a:effectLst/>
        </p:spPr>
        <p:txBody>
          <a:bodyPr vert="horz" wrap="square" lIns="144000" tIns="45720" rIns="91440" bIns="45720" numCol="1" rtlCol="0" anchor="ctr" anchorCtr="0" compatLnSpc="1">
            <a:prstTxWarp prst="textNoShape">
              <a:avLst/>
            </a:prstTxWarp>
            <a:noAutofit/>
          </a:bodyPr>
          <a:lstStyle/>
          <a:p>
            <a:pPr marL="0" marR="0" indent="0" defTabSz="914400" rtl="0" eaLnBrk="1" fontAlgn="base" latinLnBrk="0" hangingPunct="1">
              <a:lnSpc>
                <a:spcPct val="95000"/>
              </a:lnSpc>
              <a:spcBef>
                <a:spcPct val="0"/>
              </a:spcBef>
              <a:spcAft>
                <a:spcPct val="0"/>
              </a:spcAft>
              <a:buClrTx/>
              <a:buSzTx/>
              <a:buFont typeface="AU Passata" pitchFamily="34" charset="0"/>
              <a:buNone/>
              <a:tabLst/>
            </a:pPr>
            <a:r>
              <a:rPr kumimoji="0" lang="en-DK" sz="2000" b="0" i="0" u="none" strike="noStrike" cap="none" normalizeH="0" baseline="0" dirty="0">
                <a:ln>
                  <a:noFill/>
                </a:ln>
                <a:solidFill>
                  <a:schemeClr val="bg1"/>
                </a:solidFill>
                <a:effectLst/>
                <a:latin typeface="Lato" panose="020F0502020204030203" pitchFamily="34" charset="77"/>
              </a:rPr>
              <a:t>GETTING STARTED</a:t>
            </a:r>
          </a:p>
        </p:txBody>
      </p:sp>
    </p:spTree>
    <p:custDataLst>
      <p:tags r:id="rId1"/>
    </p:custDataLst>
    <p:extLst>
      <p:ext uri="{BB962C8B-B14F-4D97-AF65-F5344CB8AC3E}">
        <p14:creationId xmlns:p14="http://schemas.microsoft.com/office/powerpoint/2010/main" val="560477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85838" y="315913"/>
            <a:ext cx="10220326" cy="1057275"/>
          </a:xfrm>
        </p:spPr>
        <p:txBody>
          <a:bodyPr/>
          <a:lstStyle/>
          <a:p>
            <a:r>
              <a:rPr lang="en-GB" dirty="0"/>
              <a:t>What do we mean by competencies?</a:t>
            </a:r>
          </a:p>
        </p:txBody>
      </p:sp>
      <p:sp>
        <p:nvSpPr>
          <p:cNvPr id="5" name="Content Placeholder 4"/>
          <p:cNvSpPr>
            <a:spLocks noGrp="1"/>
          </p:cNvSpPr>
          <p:nvPr>
            <p:ph idx="1"/>
          </p:nvPr>
        </p:nvSpPr>
        <p:spPr>
          <a:xfrm>
            <a:off x="985838" y="1958975"/>
            <a:ext cx="10220325" cy="3935413"/>
          </a:xfrm>
        </p:spPr>
        <p:txBody>
          <a:bodyPr>
            <a:noAutofit/>
          </a:bodyPr>
          <a:lstStyle/>
          <a:p>
            <a:r>
              <a:rPr lang="en-GB" b="1" dirty="0"/>
              <a:t>Building on the </a:t>
            </a:r>
            <a:r>
              <a:rPr lang="en-GB" b="1" i="1" dirty="0">
                <a:hlinkClick r:id="rId4"/>
              </a:rPr>
              <a:t>Qualifications Framework for Danish Higher Education</a:t>
            </a:r>
            <a:r>
              <a:rPr lang="en-GB" b="1" dirty="0"/>
              <a:t>, we can distinguish between three elements: </a:t>
            </a:r>
            <a:br>
              <a:rPr lang="en-GB" dirty="0"/>
            </a:br>
            <a:endParaRPr lang="en-GB" dirty="0"/>
          </a:p>
          <a:p>
            <a:pPr marL="342900" indent="-342900">
              <a:spcAft>
                <a:spcPts val="1200"/>
              </a:spcAft>
              <a:buFont typeface="Arial" panose="020B0604020202020204" pitchFamily="34" charset="0"/>
              <a:buChar char="•"/>
            </a:pPr>
            <a:r>
              <a:rPr lang="en-GB" b="1" dirty="0">
                <a:solidFill>
                  <a:srgbClr val="625A9A"/>
                </a:solidFill>
              </a:rPr>
              <a:t>Knowledge​ &amp; Understanding</a:t>
            </a:r>
            <a:r>
              <a:rPr lang="en-GB" b="1" dirty="0"/>
              <a:t>: </a:t>
            </a:r>
            <a:r>
              <a:rPr lang="en-GB" dirty="0"/>
              <a:t>Possess knowledge of the theories, methods, and practices relevant for the given subject area, as well as being able to reflect upon these.</a:t>
            </a:r>
          </a:p>
          <a:p>
            <a:pPr marL="342900" indent="-342900">
              <a:spcAft>
                <a:spcPts val="1200"/>
              </a:spcAft>
              <a:buFont typeface="Arial" panose="020B0604020202020204" pitchFamily="34" charset="0"/>
              <a:buChar char="•"/>
            </a:pPr>
            <a:r>
              <a:rPr lang="en-GB" b="1" dirty="0">
                <a:solidFill>
                  <a:srgbClr val="625A9A"/>
                </a:solidFill>
              </a:rPr>
              <a:t>Skills</a:t>
            </a:r>
            <a:r>
              <a:rPr lang="en-GB" dirty="0"/>
              <a:t>​: Apply subject relevant methods and tools to evaluate issues, as well as choose and communicate solutions.</a:t>
            </a:r>
          </a:p>
          <a:p>
            <a:pPr marL="342900" indent="-342900">
              <a:spcAft>
                <a:spcPts val="1200"/>
              </a:spcAft>
              <a:buFont typeface="Arial" panose="020B0604020202020204" pitchFamily="34" charset="0"/>
              <a:buChar char="•"/>
            </a:pPr>
            <a:r>
              <a:rPr lang="en-GB" b="1" dirty="0">
                <a:solidFill>
                  <a:srgbClr val="625A9A"/>
                </a:solidFill>
              </a:rPr>
              <a:t>Competencies</a:t>
            </a:r>
            <a:r>
              <a:rPr lang="en-GB" dirty="0">
                <a:solidFill>
                  <a:srgbClr val="625A9A"/>
                </a:solidFill>
              </a:rPr>
              <a:t>​</a:t>
            </a:r>
            <a:r>
              <a:rPr lang="en-GB" dirty="0"/>
              <a:t>: Manage complex and development-oriented situations in a variety of settings (including inter-disciplinary collaborations).</a:t>
            </a:r>
          </a:p>
          <a:p>
            <a:pPr algn="r"/>
            <a:r>
              <a:rPr lang="en-GB" i="1" dirty="0">
                <a:solidFill>
                  <a:srgbClr val="625A9A"/>
                </a:solidFill>
              </a:rPr>
              <a:t>Keep all three levels in mind, when engaging in the following exercises. </a:t>
            </a:r>
          </a:p>
        </p:txBody>
      </p:sp>
      <p:sp>
        <p:nvSpPr>
          <p:cNvPr id="2" name="Slide Number Placeholder 1">
            <a:extLst>
              <a:ext uri="{FF2B5EF4-FFF2-40B4-BE49-F238E27FC236}">
                <a16:creationId xmlns:a16="http://schemas.microsoft.com/office/drawing/2014/main" id="{B8389891-4FA0-B0D0-C0BC-06B63BABDE7A}"/>
              </a:ext>
            </a:extLst>
          </p:cNvPr>
          <p:cNvSpPr>
            <a:spLocks noGrp="1"/>
          </p:cNvSpPr>
          <p:nvPr>
            <p:ph type="sldNum" sz="quarter" idx="12"/>
          </p:nvPr>
        </p:nvSpPr>
        <p:spPr>
          <a:xfrm>
            <a:off x="11278987" y="6446677"/>
            <a:ext cx="909837" cy="153888"/>
          </a:xfrm>
        </p:spPr>
        <p:txBody>
          <a:bodyPr/>
          <a:lstStyle/>
          <a:p>
            <a:fld id="{E90C1E0A-682D-40DC-B1EA-26C007FDC330}" type="slidenum">
              <a:rPr lang="en-GB" smtClean="0"/>
              <a:pPr/>
              <a:t>9</a:t>
            </a:fld>
            <a:endParaRPr lang="en-GB" dirty="0"/>
          </a:p>
        </p:txBody>
      </p:sp>
    </p:spTree>
    <p:custDataLst>
      <p:tags r:id="rId1"/>
    </p:custDataLst>
    <p:extLst>
      <p:ext uri="{BB962C8B-B14F-4D97-AF65-F5344CB8AC3E}">
        <p14:creationId xmlns:p14="http://schemas.microsoft.com/office/powerpoint/2010/main" val="40383704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MPLAFYSLIDEID" val="636235437374745988"/>
</p:tagLst>
</file>

<file path=ppt/tags/tag10.xml><?xml version="1.0" encoding="utf-8"?>
<p:tagLst xmlns:a="http://schemas.openxmlformats.org/drawingml/2006/main" xmlns:r="http://schemas.openxmlformats.org/officeDocument/2006/relationships" xmlns:p="http://schemas.openxmlformats.org/presentationml/2006/main">
  <p:tag name="TEMPLAFYSLIDEID" val="636235437375089291"/>
</p:tagLst>
</file>

<file path=ppt/tags/tag11.xml><?xml version="1.0" encoding="utf-8"?>
<p:tagLst xmlns:a="http://schemas.openxmlformats.org/drawingml/2006/main" xmlns:r="http://schemas.openxmlformats.org/officeDocument/2006/relationships" xmlns:p="http://schemas.openxmlformats.org/presentationml/2006/main">
  <p:tag name="TEMPLAFYSLIDEID" val="636235437375089291"/>
</p:tagLst>
</file>

<file path=ppt/tags/tag2.xml><?xml version="1.0" encoding="utf-8"?>
<p:tagLst xmlns:a="http://schemas.openxmlformats.org/drawingml/2006/main" xmlns:r="http://schemas.openxmlformats.org/officeDocument/2006/relationships" xmlns:p="http://schemas.openxmlformats.org/presentationml/2006/main">
  <p:tag name="TEMPLAFYSLIDEID" val="636235437375089291"/>
</p:tagLst>
</file>

<file path=ppt/tags/tag3.xml><?xml version="1.0" encoding="utf-8"?>
<p:tagLst xmlns:a="http://schemas.openxmlformats.org/drawingml/2006/main" xmlns:r="http://schemas.openxmlformats.org/officeDocument/2006/relationships" xmlns:p="http://schemas.openxmlformats.org/presentationml/2006/main">
  <p:tag name="TEMPLAFYSLIDEID" val="636235437375089291"/>
</p:tagLst>
</file>

<file path=ppt/tags/tag4.xml><?xml version="1.0" encoding="utf-8"?>
<p:tagLst xmlns:a="http://schemas.openxmlformats.org/drawingml/2006/main" xmlns:r="http://schemas.openxmlformats.org/officeDocument/2006/relationships" xmlns:p="http://schemas.openxmlformats.org/presentationml/2006/main">
  <p:tag name="TEMPLAFYSLIDEID" val="636235437375089291"/>
</p:tagLst>
</file>

<file path=ppt/tags/tag5.xml><?xml version="1.0" encoding="utf-8"?>
<p:tagLst xmlns:a="http://schemas.openxmlformats.org/drawingml/2006/main" xmlns:r="http://schemas.openxmlformats.org/officeDocument/2006/relationships" xmlns:p="http://schemas.openxmlformats.org/presentationml/2006/main">
  <p:tag name="TEMPLAFYSLIDEID" val="636235437375089291"/>
</p:tagLst>
</file>

<file path=ppt/tags/tag6.xml><?xml version="1.0" encoding="utf-8"?>
<p:tagLst xmlns:a="http://schemas.openxmlformats.org/drawingml/2006/main" xmlns:r="http://schemas.openxmlformats.org/officeDocument/2006/relationships" xmlns:p="http://schemas.openxmlformats.org/presentationml/2006/main">
  <p:tag name="TEMPLAFYSLIDEID" val="636235437375089291"/>
</p:tagLst>
</file>

<file path=ppt/tags/tag7.xml><?xml version="1.0" encoding="utf-8"?>
<p:tagLst xmlns:a="http://schemas.openxmlformats.org/drawingml/2006/main" xmlns:r="http://schemas.openxmlformats.org/officeDocument/2006/relationships" xmlns:p="http://schemas.openxmlformats.org/presentationml/2006/main">
  <p:tag name="TEMPLAFYSLIDEID" val="636235437375089291"/>
</p:tagLst>
</file>

<file path=ppt/tags/tag8.xml><?xml version="1.0" encoding="utf-8"?>
<p:tagLst xmlns:a="http://schemas.openxmlformats.org/drawingml/2006/main" xmlns:r="http://schemas.openxmlformats.org/officeDocument/2006/relationships" xmlns:p="http://schemas.openxmlformats.org/presentationml/2006/main">
  <p:tag name="TEMPLAFYSLIDEID" val="636235437375089291"/>
</p:tagLst>
</file>

<file path=ppt/tags/tag9.xml><?xml version="1.0" encoding="utf-8"?>
<p:tagLst xmlns:a="http://schemas.openxmlformats.org/drawingml/2006/main" xmlns:r="http://schemas.openxmlformats.org/officeDocument/2006/relationships" xmlns:p="http://schemas.openxmlformats.org/presentationml/2006/main">
  <p:tag name="TEMPLAFYSLIDEID" val="636235437375089291"/>
</p:tagLst>
</file>

<file path=ppt/theme/theme1.xml><?xml version="1.0" encoding="utf-8"?>
<a:theme xmlns:a="http://schemas.openxmlformats.org/drawingml/2006/main" name="AU 16:9">
  <a:themeElements>
    <a:clrScheme name="02 AU Purple">
      <a:dk1>
        <a:srgbClr val="000000"/>
      </a:dk1>
      <a:lt1>
        <a:srgbClr val="FFFFFF"/>
      </a:lt1>
      <a:dk2>
        <a:srgbClr val="281C41"/>
      </a:dk2>
      <a:lt2>
        <a:srgbClr val="281C41"/>
      </a:lt2>
      <a:accent1>
        <a:srgbClr val="0A1449"/>
      </a:accent1>
      <a:accent2>
        <a:srgbClr val="183D83"/>
      </a:accent2>
      <a:accent3>
        <a:srgbClr val="87D1F4"/>
      </a:accent3>
      <a:accent4>
        <a:srgbClr val="33525F"/>
      </a:accent4>
      <a:accent5>
        <a:srgbClr val="548195"/>
      </a:accent5>
      <a:accent6>
        <a:srgbClr val="C6C6C6"/>
      </a:accent6>
      <a:hlink>
        <a:srgbClr val="03428E"/>
      </a:hlink>
      <a:folHlink>
        <a:srgbClr val="03428E"/>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2"/>
        </a:solidFill>
        <a:ln w="1778" cap="flat" cmpd="sng" algn="ctr">
          <a:solidFill>
            <a:schemeClr val="accent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noAutofit/>
      </a:bodyPr>
      <a:lstStyle>
        <a:defPPr marL="0" marR="0" indent="0" algn="l" defTabSz="914400" rtl="0" eaLnBrk="1" fontAlgn="base" latinLnBrk="0" hangingPunct="1">
          <a:lnSpc>
            <a:spcPct val="95000"/>
          </a:lnSpc>
          <a:spcBef>
            <a:spcPct val="0"/>
          </a:spcBef>
          <a:spcAft>
            <a:spcPct val="0"/>
          </a:spcAft>
          <a:buClrTx/>
          <a:buSzTx/>
          <a:buFont typeface="AU Passata" pitchFamily="34" charset="0"/>
          <a:buNone/>
          <a:tabLst/>
          <a:defRPr kumimoji="0" sz="1600" b="0" i="0" u="none" strike="noStrike" cap="none" normalizeH="0" baseline="0" dirty="0" err="1">
            <a:ln>
              <a:noFill/>
            </a:ln>
            <a:solidFill>
              <a:schemeClr val="bg1"/>
            </a:solidFill>
            <a:effectLst/>
            <a:latin typeface="AU Passata" pitchFamily="34" charset="0"/>
          </a:defRPr>
        </a:defPPr>
      </a:lstStyle>
    </a:spDef>
    <a:lnDef>
      <a:spPr bwMode="auto">
        <a:xfrm>
          <a:off x="0" y="0"/>
          <a:ext cx="1" cy="1"/>
        </a:xfrm>
        <a:custGeom>
          <a:avLst/>
          <a:gdLst/>
          <a:ahLst/>
          <a:cxnLst/>
          <a:rect l="0" t="0" r="0" b="0"/>
          <a:pathLst/>
        </a:custGeom>
        <a:solidFill>
          <a:schemeClr val="accent2"/>
        </a:solidFill>
        <a:ln w="1778" cap="flat" cmpd="sng" algn="ctr">
          <a:solidFill>
            <a:schemeClr val="accent2"/>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ts val="3600"/>
          </a:lnSpc>
          <a:spcBef>
            <a:spcPct val="0"/>
          </a:spcBef>
          <a:spcAft>
            <a:spcPct val="0"/>
          </a:spcAft>
          <a:buClrTx/>
          <a:buSzTx/>
          <a:buFont typeface="AU Passata" pitchFamily="34" charset="0"/>
          <a:buNone/>
          <a:tabLst/>
          <a:defRPr kumimoji="0" lang="en-US" sz="3600" b="0" i="0" u="none" strike="noStrike" cap="none" normalizeH="0" baseline="0">
            <a:ln>
              <a:noFill/>
            </a:ln>
            <a:solidFill>
              <a:schemeClr val="tx1"/>
            </a:solidFill>
            <a:effectLst/>
            <a:latin typeface="AU Passata" pitchFamily="34" charset="0"/>
          </a:defRPr>
        </a:defPPr>
      </a:lstStyle>
    </a:lnDef>
    <a:txDef>
      <a:spPr>
        <a:noFill/>
      </a:spPr>
      <a:bodyPr wrap="square" lIns="0" tIns="0" rIns="0" bIns="0" rtlCol="0">
        <a:spAutoFit/>
      </a:bodyPr>
      <a:lstStyle>
        <a:defPPr>
          <a:lnSpc>
            <a:spcPct val="95000"/>
          </a:lnSpc>
          <a:defRPr sz="1600" dirty="0">
            <a:latin typeface="+mn-lt"/>
          </a:defRPr>
        </a:defPPr>
      </a:lstStyle>
    </a:txDef>
  </a:objectDefaults>
  <a:extraClrSchemeLst/>
  <a:extLst>
    <a:ext uri="{05A4C25C-085E-4340-85A3-A5531E510DB2}">
      <thm15:themeFamily xmlns:thm15="http://schemas.microsoft.com/office/thememl/2012/main" name="AU PowerPoint Template 16-9.potx" id="{7A6F7BDC-B87C-43B1-A03F-8FC29EB8E4AA}" vid="{0342C178-0357-4DD1-B9D7-A15D067ACA9C}"/>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2D235A3AE46E4EA24DB22890B1DD06" ma:contentTypeVersion="17" ma:contentTypeDescription="Create a new document." ma:contentTypeScope="" ma:versionID="2f311a6331a690ce97ee9461ec607265">
  <xsd:schema xmlns:xsd="http://www.w3.org/2001/XMLSchema" xmlns:xs="http://www.w3.org/2001/XMLSchema" xmlns:p="http://schemas.microsoft.com/office/2006/metadata/properties" xmlns:ns2="273d8f02-5af3-40e2-8a8e-204cce4fd560" xmlns:ns3="85753c47-ebb8-4619-a624-bb0decd9bae6" targetNamespace="http://schemas.microsoft.com/office/2006/metadata/properties" ma:root="true" ma:fieldsID="a26fb19ba2c3a3b06fa2a4d48900dcb0" ns2:_="" ns3:_="">
    <xsd:import namespace="273d8f02-5af3-40e2-8a8e-204cce4fd560"/>
    <xsd:import namespace="85753c47-ebb8-4619-a624-bb0decd9bae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3d8f02-5af3-40e2-8a8e-204cce4fd5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5cd08861-88c0-49b2-8510-903f698cfa7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5753c47-ebb8-4619-a624-bb0decd9bae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5c94c681-7b9b-4540-8542-783595a17944}" ma:internalName="TaxCatchAll" ma:showField="CatchAllData" ma:web="85753c47-ebb8-4619-a624-bb0decd9ba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73d8f02-5af3-40e2-8a8e-204cce4fd560">
      <Terms xmlns="http://schemas.microsoft.com/office/infopath/2007/PartnerControls"/>
    </lcf76f155ced4ddcb4097134ff3c332f>
    <TaxCatchAll xmlns="85753c47-ebb8-4619-a624-bb0decd9bae6" xsi:nil="true"/>
  </documentManagement>
</p:properties>
</file>

<file path=customXml/itemProps1.xml><?xml version="1.0" encoding="utf-8"?>
<ds:datastoreItem xmlns:ds="http://schemas.openxmlformats.org/officeDocument/2006/customXml" ds:itemID="{48A06B3B-610B-4FC7-8831-19836C95AC4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3d8f02-5af3-40e2-8a8e-204cce4fd560"/>
    <ds:schemaRef ds:uri="85753c47-ebb8-4619-a624-bb0decd9ba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44F0AA7-2735-43E5-B1E8-953EE6D42885}">
  <ds:schemaRefs>
    <ds:schemaRef ds:uri="http://schemas.microsoft.com/sharepoint/v3/contenttype/forms"/>
  </ds:schemaRefs>
</ds:datastoreItem>
</file>

<file path=customXml/itemProps3.xml><?xml version="1.0" encoding="utf-8"?>
<ds:datastoreItem xmlns:ds="http://schemas.openxmlformats.org/officeDocument/2006/customXml" ds:itemID="{3F8E4758-0BDA-47ED-B9D4-14D1D4144FFC}">
  <ds:schemaRefs>
    <ds:schemaRef ds:uri="http://schemas.openxmlformats.org/package/2006/metadata/core-properties"/>
    <ds:schemaRef ds:uri="http://purl.org/dc/elements/1.1/"/>
    <ds:schemaRef ds:uri="http://purl.org/dc/dcmitype/"/>
    <ds:schemaRef ds:uri="http://purl.org/dc/terms/"/>
    <ds:schemaRef ds:uri="http://www.w3.org/XML/1998/namespace"/>
    <ds:schemaRef ds:uri="273d8f02-5af3-40e2-8a8e-204cce4fd560"/>
    <ds:schemaRef ds:uri="http://schemas.microsoft.com/office/infopath/2007/PartnerControls"/>
    <ds:schemaRef ds:uri="http://schemas.microsoft.com/office/2006/documentManagement/types"/>
    <ds:schemaRef ds:uri="http://schemas.microsoft.com/office/2006/metadata/properties"/>
    <ds:schemaRef ds:uri="85753c47-ebb8-4619-a624-bb0decd9bae6"/>
  </ds:schemaRefs>
</ds:datastoreItem>
</file>

<file path=docProps/app.xml><?xml version="1.0" encoding="utf-8"?>
<Properties xmlns="http://schemas.openxmlformats.org/officeDocument/2006/extended-properties" xmlns:vt="http://schemas.openxmlformats.org/officeDocument/2006/docPropsVTypes">
  <Template/>
  <TotalTime>0</TotalTime>
  <Words>2297</Words>
  <Application>Microsoft Macintosh PowerPoint</Application>
  <PresentationFormat>Custom</PresentationFormat>
  <Paragraphs>224</Paragraphs>
  <Slides>21</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Aptos</vt:lpstr>
      <vt:lpstr>Arial</vt:lpstr>
      <vt:lpstr>Lato</vt:lpstr>
      <vt:lpstr>AU Passata</vt:lpstr>
      <vt:lpstr>AU Passata Light</vt:lpstr>
      <vt:lpstr>Calibri</vt:lpstr>
      <vt:lpstr>Arial</vt:lpstr>
      <vt:lpstr>Aptos Display</vt:lpstr>
      <vt:lpstr>AU 16:9</vt:lpstr>
      <vt:lpstr>PowerPoint Presentation</vt:lpstr>
      <vt:lpstr>Welcome to the Facilitator Guide!</vt:lpstr>
      <vt:lpstr>How to prepare for the workshop</vt:lpstr>
      <vt:lpstr>FACILITATOR PREPARATION</vt:lpstr>
      <vt:lpstr>PowerPoint Presentation</vt:lpstr>
      <vt:lpstr>Aim of the workshop</vt:lpstr>
      <vt:lpstr>PowerPoint Presentation</vt:lpstr>
      <vt:lpstr> Sharing past experiences</vt:lpstr>
      <vt:lpstr>What do we mean by competencies?</vt:lpstr>
      <vt:lpstr>Brainstorming digital competencies</vt:lpstr>
      <vt:lpstr>Mapping digital competencies</vt:lpstr>
      <vt:lpstr>DigComp Framework</vt:lpstr>
      <vt:lpstr>PowerPoint Presentation</vt:lpstr>
      <vt:lpstr>PowerPoint Presentation</vt:lpstr>
      <vt:lpstr>PowerPoint Presentation</vt:lpstr>
      <vt:lpstr>Categorizing digital competences</vt:lpstr>
      <vt:lpstr>Sharing results</vt:lpstr>
      <vt:lpstr>Drafting a digital competency profile</vt:lpstr>
      <vt:lpstr>PowerPoint Presentation</vt:lpstr>
      <vt:lpstr>Summarising insights</vt:lpstr>
      <vt:lpstr>What’s next?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Digitally competent graduates</dc:title>
  <dc:creator/>
  <cp:lastModifiedBy/>
  <cp:revision>175</cp:revision>
  <cp:lastPrinted>2024-10-09T08:43:43Z</cp:lastPrinted>
  <dcterms:modified xsi:type="dcterms:W3CDTF">2024-10-21T08:34:36Z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luginDependencies_0">
    <vt:lpwstr>{"635926855539746206:636045261152541358":[{"dependencyType":"DataSource","dependencyId":":","dependencyVersion":null},{"dependencyType":"DataSource","dependencyId":":","dependencyVersion":null},{"dependencyType":"DataSource","dependencyId":":","dependency</vt:lpwstr>
  </property>
  <property fmtid="{D5CDD505-2E9C-101B-9397-08002B2CF9AE}" pid="3" name="PluginDependencies_1">
    <vt:lpwstr>Version":null},{"dependencyType":"DataSource","dependencyId":":","dependencyVersion":null},{"dependencyType":"DataSource","dependencyId":":","dependencyVersion":null},{"dependencyType":"DataSource","dependencyId":":","dependencyVersion":null},{"dependency</vt:lpwstr>
  </property>
  <property fmtid="{D5CDD505-2E9C-101B-9397-08002B2CF9AE}" pid="4" name="PluginDependencies_2">
    <vt:lpwstr>Type":"DataSource","dependencyId":":","dependencyVersion":null},{"dependencyType":"DataSource","dependencyId":":","dependencyVersion":null},{"dependencyType":"DataSource","dependencyId":":","dependencyVersion":null},{"dependencyType":"DataSource","depende</vt:lpwstr>
  </property>
  <property fmtid="{D5CDD505-2E9C-101B-9397-08002B2CF9AE}" pid="5" name="PluginDependencies_3">
    <vt:lpwstr>ncyId":":","dependencyVersion":null},{"dependencyType":"DataSource","dependencyId":":","dependencyVersion":null},{"dependencyType":"DataSource","dependencyId":":","dependencyVersion":null},{"dependencyType":"DataSource","dependencyId":":","dependencyVersi</vt:lpwstr>
  </property>
  <property fmtid="{D5CDD505-2E9C-101B-9397-08002B2CF9AE}" pid="6" name="PluginDependencies_4">
    <vt:lpwstr>on":null},{"dependencyType":"DataSource","dependencyId":":","dependencyVersion":null},{"dependencyType":"DataSource","dependencyId":":","dependencyVersion":null},{"dependencyType":"DataSource","dependencyId":":","dependencyVersion":null},{"dependencyType"</vt:lpwstr>
  </property>
  <property fmtid="{D5CDD505-2E9C-101B-9397-08002B2CF9AE}" pid="7" name="PluginDependencies_5">
    <vt:lpwstr>:"DataSource","dependencyId":":","dependencyVersion":null},{"dependencyType":"DataSource","dependencyId":":","dependencyVersion":null},{"dependencyType":"DataSource","dependencyId":":","dependencyVersion":null},{"dependencyType":"DataSource","dependencyId</vt:lpwstr>
  </property>
  <property fmtid="{D5CDD505-2E9C-101B-9397-08002B2CF9AE}" pid="8" name="PluginDependencies_6">
    <vt:lpwstr>":":","dependencyVersion":null},{"dependencyType":"DataSource","dependencyId":":","dependencyVersion":null},{"dependencyType":"DataSource","dependencyId":":","dependencyVersion":null},{"dependencyType":"DataSource","dependencyId":":","dependencyVersion":n</vt:lpwstr>
  </property>
  <property fmtid="{D5CDD505-2E9C-101B-9397-08002B2CF9AE}" pid="9" name="PluginDependencies_7">
    <vt:lpwstr>ull},{"dependencyType":"DataSource","dependencyId":":","dependencyVersion":null},{"dependencyType":"DataSource","dependencyId":":","dependencyVersion":null},{"dependencyType":"DataSource","dependencyId":":","dependencyVersion":null},{"dependencyType":"Dat</vt:lpwstr>
  </property>
  <property fmtid="{D5CDD505-2E9C-101B-9397-08002B2CF9AE}" pid="10" name="PluginDependencies_8">
    <vt:lpwstr>aSource","dependencyId":":","dependencyVersion":null},{"dependencyType":"DataSource","dependencyId":":","dependencyVersion":null},{"dependencyType":"DataSource","dependencyId":":","dependencyVersion":null},{"dependencyType":"DataSource","dependencyId":":"</vt:lpwstr>
  </property>
  <property fmtid="{D5CDD505-2E9C-101B-9397-08002B2CF9AE}" pid="11" name="PluginDependencies_9">
    <vt:lpwstr>,"dependencyVersion":null},{"dependencyType":"DataSource","dependencyId":":","dependencyVersion":null},{"dependencyType":"DataSource","dependencyId":":","dependencyVersion":null},{"dependencyType":"DataSource","dependencyId":":","dependencyVersion":null},</vt:lpwstr>
  </property>
  <property fmtid="{D5CDD505-2E9C-101B-9397-08002B2CF9AE}" pid="12" name="PluginDependencies_10">
    <vt:lpwstr>{"dependencyType":"DataSource","dependencyId":":","dependencyVersion":null},{"dependencyType":"DataSource","dependencyId":":","dependencyVersion":null},{"dependencyType":"DataSource","dependencyId":":","dependencyVersion":null},{"dependencyType":"DataSour</vt:lpwstr>
  </property>
  <property fmtid="{D5CDD505-2E9C-101B-9397-08002B2CF9AE}" pid="13" name="PluginDependencies_11">
    <vt:lpwstr>ce","dependencyId":":","dependencyVersion":null},{"dependencyType":"DataSource","dependencyId":":","dependencyVersion":null},{"dependencyType":"DataSource","dependencyId":":","dependencyVersion":null},{"dependencyType":"DataSource","dependencyId":":","dep</vt:lpwstr>
  </property>
  <property fmtid="{D5CDD505-2E9C-101B-9397-08002B2CF9AE}" pid="14" name="PluginDependencies_12">
    <vt:lpwstr>endencyVersion":null},{"dependencyType":"DataSource","dependencyId":":","dependencyVersion":null},{"dependencyType":"DataSource","dependencyId":":","dependencyVersion":null},{"dependencyType":"DataSource","dependencyId":":","dependencyVersion":null},{"dep</vt:lpwstr>
  </property>
  <property fmtid="{D5CDD505-2E9C-101B-9397-08002B2CF9AE}" pid="15" name="PluginDependencies_13">
    <vt:lpwstr>endencyType":"DataSource","dependencyId":":","dependencyVersion":null},{"dependencyType":"DataSource","dependencyId":":","dependencyVersion":null},{"dependencyType":"DataSource","dependencyId":":","dependencyVersion":null},{"dependencyType":"DataSource","</vt:lpwstr>
  </property>
  <property fmtid="{D5CDD505-2E9C-101B-9397-08002B2CF9AE}" pid="16" name="PluginDependencies_14">
    <vt:lpwstr>dependencyId":":","dependencyVersion":null},{"dependencyType":"DataSource","dependencyId":":","dependencyVersion":null},{"dependencyType":"DataSource","dependencyId":":","dependencyVersion":null},{"dependencyType":"DataSource","dependencyId":":","dependen</vt:lpwstr>
  </property>
  <property fmtid="{D5CDD505-2E9C-101B-9397-08002B2CF9AE}" pid="17" name="PluginDependencies_15">
    <vt:lpwstr>cyVersion":null},{"dependencyType":"DataSource","dependencyId":":","dependencyVersion":null},{"dependencyType":"DataSource","dependencyId":":","dependencyVersion":null},{"dependencyType":"DataSource","dependencyId":":","dependencyVersion":null},{"dependen</vt:lpwstr>
  </property>
  <property fmtid="{D5CDD505-2E9C-101B-9397-08002B2CF9AE}" pid="18" name="PluginDependencies_16">
    <vt:lpwstr>cyType":"DataSource","dependencyId":":","dependencyVersion":null},{"dependencyType":"DataSource","dependencyId":":","dependencyVersion":null},{"dependencyType":"DataSource","dependencyId":":","dependencyVersion":null},{"dependencyType":"DataSource","depen</vt:lpwstr>
  </property>
  <property fmtid="{D5CDD505-2E9C-101B-9397-08002B2CF9AE}" pid="19" name="PluginDependencies_17">
    <vt:lpwstr>dencyId":":","dependencyVersion":null},{"dependencyType":"DataSource","dependencyId":":","dependencyVersion":null},{"dependencyType":"DataSource","dependencyId":":","dependencyVersion":null},{"dependencyType":"DataSource","dependencyId":":","dependencyVer</vt:lpwstr>
  </property>
  <property fmtid="{D5CDD505-2E9C-101B-9397-08002B2CF9AE}" pid="20" name="PluginDependencies_18">
    <vt:lpwstr>sion":null},{"dependencyType":"DataSource","dependencyId":":","dependencyVersion":null},{"dependencyType":"DataSource","dependencyId":":","dependencyVersion":null},{"dependencyType":"DataSource","dependencyId":":","dependencyVersion":null},{"dependencyTyp</vt:lpwstr>
  </property>
  <property fmtid="{D5CDD505-2E9C-101B-9397-08002B2CF9AE}" pid="21" name="PluginDependencies_19">
    <vt:lpwstr>e":"DataSource","dependencyId":":","dependencyVersion":null},{"dependencyType":"DataSource","dependencyId":":","dependencyVersion":null},{"dependencyType":"DataSource","dependencyId":":","dependencyVersion":null},{"dependencyType":"DataSource","dependency</vt:lpwstr>
  </property>
  <property fmtid="{D5CDD505-2E9C-101B-9397-08002B2CF9AE}" pid="22" name="PluginDependencies_20">
    <vt:lpwstr>Id":":","dependencyVersion":null},{"dependencyType":"DataSource","dependencyId":":","dependencyVersion":null},{"dependencyType":"DataSource","dependencyId":":","dependencyVersion":null},{"dependencyType":"DataSource","dependencyId":":","dependencyVersion"</vt:lpwstr>
  </property>
  <property fmtid="{D5CDD505-2E9C-101B-9397-08002B2CF9AE}" pid="23" name="PluginDependencies_21">
    <vt:lpwstr>:null},{"dependencyType":"DataSource","dependencyId":":","dependencyVersion":null},{"dependencyType":"DataSource","dependencyId":":","dependencyVersion":null},{"dependencyType":"DataSource","dependencyId":":","dependencyVersion":null},{"dependencyType":"D</vt:lpwstr>
  </property>
  <property fmtid="{D5CDD505-2E9C-101B-9397-08002B2CF9AE}" pid="24" name="PluginDependencies_22">
    <vt:lpwstr>ataSource","dependencyId":":","dependencyVersion":null},{"dependencyType":"DataSource","dependencyId":":","dependencyVersion":null},{"dependencyType":"DataSource","dependencyId":":","dependencyVersion":null},{"dependencyType":"DataSource","dependencyId":"</vt:lpwstr>
  </property>
  <property fmtid="{D5CDD505-2E9C-101B-9397-08002B2CF9AE}" pid="25" name="PluginDependencies_23">
    <vt:lpwstr>:","dependencyVersion":null},{"dependencyType":"DataSource","dependencyId":":","dependencyVersion":null},{"dependencyType":"DataSource","dependencyId":":","dependencyVersion":null},{"dependencyType":"DataSource","dependencyId":":","dependencyVersion":null</vt:lpwstr>
  </property>
  <property fmtid="{D5CDD505-2E9C-101B-9397-08002B2CF9AE}" pid="26" name="PluginDependencies_24">
    <vt:lpwstr>},{"dependencyType":"DataSource","dependencyId":":","dependencyVersion":null},{"dependencyType":"DataSource","dependencyId":":","dependencyVersion":null},{"dependencyType":"DataSource","dependencyId":":","dependencyVersion":null},{"dependencyType":"DataSo</vt:lpwstr>
  </property>
  <property fmtid="{D5CDD505-2E9C-101B-9397-08002B2CF9AE}" pid="27" name="PluginDependencies_25">
    <vt:lpwstr>urce","dependencyId":":","dependencyVersion":null},{"dependencyType":"DataSource","dependencyId":":","dependencyVersion":null},{"dependencyType":"DataSource","dependencyId":":","dependencyVersion":null},{"dependencyType":"DataSource","dependencyId":":","d</vt:lpwstr>
  </property>
  <property fmtid="{D5CDD505-2E9C-101B-9397-08002B2CF9AE}" pid="28" name="PluginDependencies_26">
    <vt:lpwstr>ependencyVersion":null},{"dependencyType":"DataSource","dependencyId":":","dependencyVersion":null},{"dependencyType":"DataSource","dependencyId":":","dependencyVersion":null},{"dependencyType":"DataSource","dependencyId":":","dependencyVersion":null},{"d</vt:lpwstr>
  </property>
  <property fmtid="{D5CDD505-2E9C-101B-9397-08002B2CF9AE}" pid="29" name="PluginDependencies_27">
    <vt:lpwstr>ependencyType":"DataSource","dependencyId":":","dependencyVersion":null},{"dependencyType":"DataSource","dependencyId":":","dependencyVersion":null},{"dependencyType":"DataSource","dependencyId":":","dependencyVersion":null},{"dependencyType":"DataSource"</vt:lpwstr>
  </property>
  <property fmtid="{D5CDD505-2E9C-101B-9397-08002B2CF9AE}" pid="30" name="PluginDependencies_28">
    <vt:lpwstr>,"dependencyId":":","dependencyVersion":null},{"dependencyType":"DataSource","dependencyId":":","dependencyVersion":null},{"dependencyType":"DataSource","dependencyId":":","dependencyVersion":null},{"dependencyType":"DataSource","dependencyId":":","depend</vt:lpwstr>
  </property>
  <property fmtid="{D5CDD505-2E9C-101B-9397-08002B2CF9AE}" pid="31" name="PluginDependencies_29">
    <vt:lpwstr>encyVersion":null},{"dependencyType":"DataSource","dependencyId":":","dependencyVersion":null},{"dependencyType":"DataSource","dependencyId":":","dependencyVersion":null},{"dependencyType":"DataSource","dependencyId":":","dependencyVersion":null},{"depend</vt:lpwstr>
  </property>
  <property fmtid="{D5CDD505-2E9C-101B-9397-08002B2CF9AE}" pid="32" name="PluginDependencies_30">
    <vt:lpwstr>encyType":"DataSource","dependencyId":":","dependencyVersion":null},{"dependencyType":"DataSource","dependencyId":":","dependencyVersion":null},{"dependencyType":"DataSource","dependencyId":":","dependencyVersion":null},{"dependencyType":"DataSource","dep</vt:lpwstr>
  </property>
  <property fmtid="{D5CDD505-2E9C-101B-9397-08002B2CF9AE}" pid="33" name="PluginDependencies_31">
    <vt:lpwstr>endencyId":":","dependencyVersion":null},{"dependencyType":"DataSource","dependencyId":":","dependencyVersion":null},{"dependencyType":"DataSource","dependencyId":":","dependencyVersion":null},{"dependencyType":"DataSource","dependencyId":":","dependencyV</vt:lpwstr>
  </property>
  <property fmtid="{D5CDD505-2E9C-101B-9397-08002B2CF9AE}" pid="34" name="PluginDependencies_32">
    <vt:lpwstr>ersion":null},{"dependencyType":"DataSource","dependencyId":":","dependencyVersion":null},{"dependencyType":"DataSource","dependencyId":":","dependencyVersion":null},{"dependencyType":"DataSource","dependencyId":":","dependencyVersion":null},{"dependencyT</vt:lpwstr>
  </property>
  <property fmtid="{D5CDD505-2E9C-101B-9397-08002B2CF9AE}" pid="35" name="PluginDependencies_33">
    <vt:lpwstr>ype":"DataSource","dependencyId":":","dependencyVersion":null},{"dependencyType":"DataSource","dependencyId":":","dependencyVersion":null},{"dependencyType":"DataSource","dependencyId":":","dependencyVersion":null},{"dependencyType":"DataSource","dependen</vt:lpwstr>
  </property>
  <property fmtid="{D5CDD505-2E9C-101B-9397-08002B2CF9AE}" pid="36" name="PluginDependencies_34">
    <vt:lpwstr>cyId":":","dependencyVersion":null},{"dependencyType":"DataSource","dependencyId":":","dependencyVersion":null},{"dependencyType":"DataSource","dependencyId":":","dependencyVersion":null},{"dependencyType":"DataSource","dependencyId":":","dependencyVersio</vt:lpwstr>
  </property>
  <property fmtid="{D5CDD505-2E9C-101B-9397-08002B2CF9AE}" pid="37" name="PluginDependencies_35">
    <vt:lpwstr>n":null},{"dependencyType":"DataSource","dependencyId":":","dependencyVersion":null},{"dependencyType":"DataSource","dependencyId":":","dependencyVersion":null},{"dependencyType":"DataSource","dependencyId":":","dependencyVersion":null},{"dependencyType":</vt:lpwstr>
  </property>
  <property fmtid="{D5CDD505-2E9C-101B-9397-08002B2CF9AE}" pid="38" name="PluginDependencies_36">
    <vt:lpwstr>"DataSource","dependencyId":":","dependencyVersion":null},{"dependencyType":"DataSource","dependencyId":":","dependencyVersion":null},{"dependencyType":"DataSource","dependencyId":":","dependencyVersion":null},{"dependencyType":"DataSource","dependencyId"</vt:lpwstr>
  </property>
  <property fmtid="{D5CDD505-2E9C-101B-9397-08002B2CF9AE}" pid="39" name="PluginDependencies_37">
    <vt:lpwstr>:":","dependencyVersion":null},{"dependencyType":"DataSource","dependencyId":":","dependencyVersion":null},{"dependencyType":"DataSource","dependencyId":":","dependencyVersion":null},{"dependencyType":"DataSource","dependencyId":":","dependencyVersion":nu</vt:lpwstr>
  </property>
  <property fmtid="{D5CDD505-2E9C-101B-9397-08002B2CF9AE}" pid="40" name="PluginDependencies_38">
    <vt:lpwstr>ll},{"dependencyType":"DataSource","dependencyId":":","dependencyVersion":null},{"dependencyType":"DataSource","dependencyId":":","dependencyVersion":null},{"dependencyType":"DataSource","dependencyId":":","dependencyVersion":null},{"dependencyType":"Data</vt:lpwstr>
  </property>
  <property fmtid="{D5CDD505-2E9C-101B-9397-08002B2CF9AE}" pid="41" name="PluginDependencies_39">
    <vt:lpwstr>Source","dependencyId":":","dependencyVersion":null},{"dependencyType":"DataSource","dependencyId":":","dependencyVersion":null},{"dependencyType":"DataSource","dependencyId":":","dependencyVersion":null},{"dependencyType":"DataSource","dependencyId":":",</vt:lpwstr>
  </property>
  <property fmtid="{D5CDD505-2E9C-101B-9397-08002B2CF9AE}" pid="42" name="PluginDependencies_40">
    <vt:lpwstr>"dependencyVersion":null},{"dependencyType":"DataSource","dependencyId":":","dependencyVersion":null},{"dependencyType":"DataSource","dependencyId":":","dependencyVersion":null},{"dependencyType":"DataSource","dependencyId":":","dependencyVersion":null},{</vt:lpwstr>
  </property>
  <property fmtid="{D5CDD505-2E9C-101B-9397-08002B2CF9AE}" pid="43" name="PluginDependencies_41">
    <vt:lpwstr>"dependencyType":"DataSource","dependencyId":":","dependencyVersion":null},{"dependencyType":"DataSource","dependencyId":":","dependencyVersion":null},{"dependencyType":"DataSource","dependencyId":":","dependencyVersion":null},{"dependencyType":"DataSourc</vt:lpwstr>
  </property>
  <property fmtid="{D5CDD505-2E9C-101B-9397-08002B2CF9AE}" pid="44" name="PluginDependencies_42">
    <vt:lpwstr>e","dependencyId":":","dependencyVersion":null},{"dependencyType":"DataSource","dependencyId":":","dependencyVersion":null},{"dependencyType":"DataSource","dependencyId":":","dependencyVersion":null},{"dependencyType":"DataSource","dependencyId":":","depe</vt:lpwstr>
  </property>
  <property fmtid="{D5CDD505-2E9C-101B-9397-08002B2CF9AE}" pid="45" name="PluginDependencies_43">
    <vt:lpwstr>ndencyVersion":null},{"dependencyType":"DataSource","dependencyId":":","dependencyVersion":null},{"dependencyType":"DataSource","dependencyId":":","dependencyVersion":null},{"dependencyType":"DataSource","dependencyId":":","dependencyVersion":null},{"depe</vt:lpwstr>
  </property>
  <property fmtid="{D5CDD505-2E9C-101B-9397-08002B2CF9AE}" pid="46" name="PluginDependencies_44">
    <vt:lpwstr>ndencyType":"DataSource","dependencyId":":","dependencyVersion":null},{"dependencyType":"DataSource","dependencyId":":","dependencyVersion":null},{"dependencyType":"DataSource","dependencyId":":","dependencyVersion":null},{"dependencyType":"DataSource","d</vt:lpwstr>
  </property>
  <property fmtid="{D5CDD505-2E9C-101B-9397-08002B2CF9AE}" pid="47" name="PluginDependencies_45">
    <vt:lpwstr>ependencyId":":","dependencyVersion":null},{"dependencyType":"DataSource","dependencyId":":","dependencyVersion":null},{"dependencyType":"DataSource","dependencyId":":","dependencyVersion":null},{"dependencyType":"DataSource","dependencyId":":","dependenc</vt:lpwstr>
  </property>
  <property fmtid="{D5CDD505-2E9C-101B-9397-08002B2CF9AE}" pid="48" name="PluginDependencies_46">
    <vt:lpwstr>yVersion":null},{"dependencyType":"DataSource","dependencyId":":","dependencyVersion":null},{"dependencyType":"DataSource","dependencyId":":","dependencyVersion":null},{"dependencyType":"DataSource","dependencyId":":","dependencyVersion":null},{"dependenc</vt:lpwstr>
  </property>
  <property fmtid="{D5CDD505-2E9C-101B-9397-08002B2CF9AE}" pid="49" name="PluginDependencies_47">
    <vt:lpwstr>yType":"DataSource","dependencyId":":","dependencyVersion":null},{"dependencyType":"DataSource","dependencyId":":","dependencyVersion":null},{"dependencyType":"DataSource","dependencyId":":","dependencyVersion":null},{"dependencyType":"DataSource","depend</vt:lpwstr>
  </property>
  <property fmtid="{D5CDD505-2E9C-101B-9397-08002B2CF9AE}" pid="50" name="PluginDependencies_48">
    <vt:lpwstr>encyId":":","dependencyVersion":null},{"dependencyType":"DataSource","dependencyId":":","dependencyVersion":null},{"dependencyType":"DataSource","dependencyId":":","dependencyVersion":null},{"dependencyType":"DataSource","dependencyId":":","dependencyVers</vt:lpwstr>
  </property>
  <property fmtid="{D5CDD505-2E9C-101B-9397-08002B2CF9AE}" pid="51" name="PluginDependencies_49">
    <vt:lpwstr>ion":null},{"dependencyType":"DataSource","dependencyId":":","dependencyVersion":null},{"dependencyType":"DataSource","dependencyId":":","dependencyVersion":null},{"dependencyType":"DataSource","dependencyId":":","dependencyVersion":null},{"dependencyType</vt:lpwstr>
  </property>
  <property fmtid="{D5CDD505-2E9C-101B-9397-08002B2CF9AE}" pid="52" name="PluginDependencies_50">
    <vt:lpwstr>":"DataSource","dependencyId":":","dependencyVersion":null},{"dependencyType":"DataSource","dependencyId":":","dependencyVersion":null},{"dependencyType":"DataSource","dependencyId":":","dependencyVersion":null},{"dependencyType":"DataSource","dependencyI</vt:lpwstr>
  </property>
  <property fmtid="{D5CDD505-2E9C-101B-9397-08002B2CF9AE}" pid="53" name="PluginDependencies_51">
    <vt:lpwstr>d":":","dependencyVersion":null},{"dependencyType":"DataSource","dependencyId":":","dependencyVersion":null},{"dependencyType":"DataSource","dependencyId":":","dependencyVersion":null},{"dependencyType":"DataSource","dependencyId":":","dependencyVersion":</vt:lpwstr>
  </property>
  <property fmtid="{D5CDD505-2E9C-101B-9397-08002B2CF9AE}" pid="54" name="PluginDependencies_52">
    <vt:lpwstr>null},{"dependencyType":"DataSource","dependencyId":":","dependencyVersion":null},{"dependencyType":"DataSource","dependencyId":":","dependencyVersion":null},{"dependencyType":"DataSource","dependencyId":":","dependencyVersion":null},{"dependencyType":"Da</vt:lpwstr>
  </property>
  <property fmtid="{D5CDD505-2E9C-101B-9397-08002B2CF9AE}" pid="55" name="PluginDependencies_53">
    <vt:lpwstr>taSource","dependencyId":":","dependencyVersion":null}],"635926855539746206:636045261152541359":[],"635926855539746206:636045261152541360":[],"635926855539746206:636045261152541361":[],"635926855539746206:636045261152541362":[],"635690283596553901:6357565</vt:lpwstr>
  </property>
  <property fmtid="{D5CDD505-2E9C-101B-9397-08002B2CF9AE}" pid="56" name="PluginDependencies_54">
    <vt:lpwstr>74568773657":[]}</vt:lpwstr>
  </property>
  <property fmtid="{D5CDD505-2E9C-101B-9397-08002B2CF9AE}" pid="57" name="CustomerId">
    <vt:lpwstr>auoffice</vt:lpwstr>
  </property>
  <property fmtid="{D5CDD505-2E9C-101B-9397-08002B2CF9AE}" pid="58" name="TemplateId">
    <vt:lpwstr>636196524199658508</vt:lpwstr>
  </property>
  <property fmtid="{D5CDD505-2E9C-101B-9397-08002B2CF9AE}" pid="59" name="UserProfileId">
    <vt:lpwstr>638296728641882811</vt:lpwstr>
  </property>
  <property fmtid="{D5CDD505-2E9C-101B-9397-08002B2CF9AE}" pid="60" name="TemplafyTimeStamp">
    <vt:lpwstr>2017-02-24T14:35:30.3621506Z</vt:lpwstr>
  </property>
  <property fmtid="{D5CDD505-2E9C-101B-9397-08002B2CF9AE}" pid="61" name="OfficeID">
    <vt:lpwstr/>
  </property>
  <property fmtid="{D5CDD505-2E9C-101B-9397-08002B2CF9AE}" pid="62" name="colorthemechange">
    <vt:lpwstr>True</vt:lpwstr>
  </property>
  <property fmtid="{D5CDD505-2E9C-101B-9397-08002B2CF9AE}" pid="63" name="ContentTypeId">
    <vt:lpwstr>0x010100182D235A3AE46E4EA24DB22890B1DD06</vt:lpwstr>
  </property>
  <property fmtid="{D5CDD505-2E9C-101B-9397-08002B2CF9AE}" pid="64" name="MediaServiceImageTags">
    <vt:lpwstr/>
  </property>
</Properties>
</file>